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 id="2147483669" r:id="rId3"/>
  </p:sldMasterIdLst>
  <p:notesMasterIdLst>
    <p:notesMasterId r:id="rId17"/>
  </p:notesMasterIdLst>
  <p:sldIdLst>
    <p:sldId id="256" r:id="rId4"/>
    <p:sldId id="257" r:id="rId5"/>
    <p:sldId id="258" r:id="rId6"/>
    <p:sldId id="259" r:id="rId7"/>
    <p:sldId id="261" r:id="rId8"/>
    <p:sldId id="262" r:id="rId9"/>
    <p:sldId id="264" r:id="rId10"/>
    <p:sldId id="265" r:id="rId11"/>
    <p:sldId id="266" r:id="rId12"/>
    <p:sldId id="267" r:id="rId13"/>
    <p:sldId id="268" r:id="rId14"/>
    <p:sldId id="269" r:id="rId15"/>
    <p:sldId id="270" r:id="rId16"/>
  </p:sldIdLst>
  <p:sldSz cx="9906000" cy="6858000" type="A4"/>
  <p:notesSz cx="7077075" cy="9363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80">
          <p15:clr>
            <a:srgbClr val="A4A3A4"/>
          </p15:clr>
        </p15:guide>
        <p15:guide id="2" pos="312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rZZN+FSu1bdlDPn06+XYOINRj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309838-5DD6-42ED-B90F-985B0DD167DA}">
  <a:tblStyle styleId="{73309838-5DD6-42ED-B90F-985B0DD167D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1F5"/>
          </a:solidFill>
        </a:fill>
      </a:tcStyle>
    </a:wholeTbl>
    <a:band1H>
      <a:tcTxStyle/>
      <a:tcStyle>
        <a:tcBdr/>
        <a:fill>
          <a:solidFill>
            <a:srgbClr val="CAE2EA"/>
          </a:solidFill>
        </a:fill>
      </a:tcStyle>
    </a:band1H>
    <a:band2H>
      <a:tcTxStyle/>
      <a:tcStyle>
        <a:tcBdr/>
      </a:tcStyle>
    </a:band2H>
    <a:band1V>
      <a:tcTxStyle/>
      <a:tcStyle>
        <a:tcBdr/>
        <a:fill>
          <a:solidFill>
            <a:srgbClr val="CAE2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350" y="84"/>
      </p:cViewPr>
      <p:guideLst>
        <p:guide orient="horz" pos="228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25400"/>
          </c:spPr>
          <c:dPt>
            <c:idx val="0"/>
            <c:bubble3D val="0"/>
            <c:spPr>
              <a:solidFill>
                <a:schemeClr val="accent1"/>
              </a:solidFill>
              <a:ln w="25400">
                <a:solidFill>
                  <a:schemeClr val="lt1"/>
                </a:solidFill>
              </a:ln>
              <a:effectLst/>
            </c:spPr>
            <c:extLst>
              <c:ext xmlns:c16="http://schemas.microsoft.com/office/drawing/2014/chart" uri="{C3380CC4-5D6E-409C-BE32-E72D297353CC}">
                <c16:uniqueId val="{00000001-E7B5-4647-A750-40434BADF099}"/>
              </c:ext>
            </c:extLst>
          </c:dPt>
          <c:dPt>
            <c:idx val="1"/>
            <c:bubble3D val="0"/>
            <c:spPr>
              <a:solidFill>
                <a:schemeClr val="accent2"/>
              </a:solidFill>
              <a:ln w="25400">
                <a:solidFill>
                  <a:schemeClr val="lt1"/>
                </a:solidFill>
              </a:ln>
              <a:effectLst/>
            </c:spPr>
            <c:extLst>
              <c:ext xmlns:c16="http://schemas.microsoft.com/office/drawing/2014/chart" uri="{C3380CC4-5D6E-409C-BE32-E72D297353CC}">
                <c16:uniqueId val="{00000003-E7B5-4647-A750-40434BADF099}"/>
              </c:ext>
            </c:extLst>
          </c:dPt>
          <c:dPt>
            <c:idx val="2"/>
            <c:bubble3D val="0"/>
            <c:spPr>
              <a:solidFill>
                <a:schemeClr val="tx2">
                  <a:lumMod val="60000"/>
                  <a:lumOff val="40000"/>
                </a:schemeClr>
              </a:solidFill>
              <a:ln w="25400">
                <a:solidFill>
                  <a:schemeClr val="lt1"/>
                </a:solidFill>
              </a:ln>
              <a:effectLst/>
            </c:spPr>
            <c:extLst>
              <c:ext xmlns:c16="http://schemas.microsoft.com/office/drawing/2014/chart" uri="{C3380CC4-5D6E-409C-BE32-E72D297353CC}">
                <c16:uniqueId val="{00000005-E7B5-4647-A750-40434BADF099}"/>
              </c:ext>
            </c:extLst>
          </c:dPt>
          <c:dPt>
            <c:idx val="3"/>
            <c:bubble3D val="0"/>
            <c:spPr>
              <a:solidFill>
                <a:schemeClr val="accent4"/>
              </a:solidFill>
              <a:ln w="25400">
                <a:solidFill>
                  <a:schemeClr val="lt1"/>
                </a:solidFill>
              </a:ln>
              <a:effectLst/>
            </c:spPr>
            <c:extLst>
              <c:ext xmlns:c16="http://schemas.microsoft.com/office/drawing/2014/chart" uri="{C3380CC4-5D6E-409C-BE32-E72D297353CC}">
                <c16:uniqueId val="{00000007-E7B5-4647-A750-40434BADF099}"/>
              </c:ext>
            </c:extLst>
          </c:dPt>
          <c:dPt>
            <c:idx val="4"/>
            <c:bubble3D val="0"/>
            <c:spPr>
              <a:solidFill>
                <a:schemeClr val="accent5"/>
              </a:solidFill>
              <a:ln w="25400">
                <a:solidFill>
                  <a:schemeClr val="lt1"/>
                </a:solidFill>
              </a:ln>
              <a:effectLst/>
            </c:spPr>
            <c:extLst>
              <c:ext xmlns:c16="http://schemas.microsoft.com/office/drawing/2014/chart" uri="{C3380CC4-5D6E-409C-BE32-E72D297353CC}">
                <c16:uniqueId val="{00000009-E7B5-4647-A750-40434BADF099}"/>
              </c:ext>
            </c:extLst>
          </c:dPt>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A-E7B5-4647-A750-40434BADF099}"/>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69779"/>
          </a:xfrm>
          <a:prstGeom prst="rect">
            <a:avLst/>
          </a:prstGeom>
          <a:noFill/>
          <a:ln>
            <a:noFill/>
          </a:ln>
        </p:spPr>
        <p:txBody>
          <a:bodyPr spcFirstLastPara="1" wrap="square" lIns="94675" tIns="47325" rIns="94675" bIns="473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08706" y="0"/>
            <a:ext cx="3066733" cy="469779"/>
          </a:xfrm>
          <a:prstGeom prst="rect">
            <a:avLst/>
          </a:prstGeom>
          <a:noFill/>
          <a:ln>
            <a:noFill/>
          </a:ln>
        </p:spPr>
        <p:txBody>
          <a:bodyPr spcFirstLastPara="1" wrap="square" lIns="94675" tIns="47325" rIns="94675" bIns="473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1169988"/>
            <a:ext cx="456247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7708" y="4505979"/>
            <a:ext cx="5661660" cy="3686711"/>
          </a:xfrm>
          <a:prstGeom prst="rect">
            <a:avLst/>
          </a:prstGeom>
          <a:noFill/>
          <a:ln>
            <a:noFill/>
          </a:ln>
        </p:spPr>
        <p:txBody>
          <a:bodyPr spcFirstLastPara="1" wrap="square" lIns="94675" tIns="47325" rIns="94675" bIns="47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3298"/>
            <a:ext cx="3066733" cy="469778"/>
          </a:xfrm>
          <a:prstGeom prst="rect">
            <a:avLst/>
          </a:prstGeom>
          <a:noFill/>
          <a:ln>
            <a:noFill/>
          </a:ln>
        </p:spPr>
        <p:txBody>
          <a:bodyPr spcFirstLastPara="1" wrap="square" lIns="94675" tIns="47325" rIns="94675" bIns="473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08706" y="8893298"/>
            <a:ext cx="3066733" cy="469778"/>
          </a:xfrm>
          <a:prstGeom prst="rect">
            <a:avLst/>
          </a:prstGeom>
          <a:noFill/>
          <a:ln>
            <a:noFill/>
          </a:ln>
        </p:spPr>
        <p:txBody>
          <a:bodyPr spcFirstLastPara="1" wrap="square" lIns="94675" tIns="47325" rIns="94675" bIns="47325"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notes"/>
          <p:cNvSpPr txBox="1">
            <a:spLocks noGrp="1"/>
          </p:cNvSpPr>
          <p:nvPr>
            <p:ph type="body" idx="1"/>
          </p:nvPr>
        </p:nvSpPr>
        <p:spPr>
          <a:xfrm>
            <a:off x="707708" y="4505979"/>
            <a:ext cx="5661660" cy="3686711"/>
          </a:xfrm>
          <a:prstGeom prst="rect">
            <a:avLst/>
          </a:prstGeom>
        </p:spPr>
        <p:txBody>
          <a:bodyPr spcFirstLastPara="1" wrap="square" lIns="94675" tIns="47325" rIns="94675" bIns="47325" anchor="t" anchorCtr="0">
            <a:noAutofit/>
          </a:bodyPr>
          <a:lstStyle/>
          <a:p>
            <a:pPr marL="0" indent="0"/>
            <a:endParaRPr/>
          </a:p>
        </p:txBody>
      </p:sp>
      <p:sp>
        <p:nvSpPr>
          <p:cNvPr id="383" name="Google Shape;383;p1:notes"/>
          <p:cNvSpPr>
            <a:spLocks noGrp="1" noRot="1" noChangeAspect="1"/>
          </p:cNvSpPr>
          <p:nvPr>
            <p:ph type="sldImg" idx="2"/>
          </p:nvPr>
        </p:nvSpPr>
        <p:spPr>
          <a:xfrm>
            <a:off x="1257300" y="1169988"/>
            <a:ext cx="4562475" cy="3159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12:notes"/>
          <p:cNvSpPr txBox="1">
            <a:spLocks noGrp="1"/>
          </p:cNvSpPr>
          <p:nvPr>
            <p:ph type="body" idx="1"/>
          </p:nvPr>
        </p:nvSpPr>
        <p:spPr>
          <a:xfrm>
            <a:off x="707708" y="4505979"/>
            <a:ext cx="5661660" cy="3686711"/>
          </a:xfrm>
          <a:prstGeom prst="rect">
            <a:avLst/>
          </a:prstGeom>
        </p:spPr>
        <p:txBody>
          <a:bodyPr spcFirstLastPara="1" wrap="square" lIns="94675" tIns="47325" rIns="94675" bIns="47325" anchor="t" anchorCtr="0">
            <a:noAutofit/>
          </a:bodyPr>
          <a:lstStyle/>
          <a:p>
            <a:pPr marL="0" indent="0"/>
            <a:endParaRPr/>
          </a:p>
        </p:txBody>
      </p:sp>
      <p:sp>
        <p:nvSpPr>
          <p:cNvPr id="542" name="Google Shape;542;p12:notes"/>
          <p:cNvSpPr>
            <a:spLocks noGrp="1" noRot="1" noChangeAspect="1"/>
          </p:cNvSpPr>
          <p:nvPr>
            <p:ph type="sldImg" idx="2"/>
          </p:nvPr>
        </p:nvSpPr>
        <p:spPr>
          <a:xfrm>
            <a:off x="1257300" y="1169988"/>
            <a:ext cx="4562475" cy="3159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3:notes"/>
          <p:cNvSpPr txBox="1">
            <a:spLocks noGrp="1"/>
          </p:cNvSpPr>
          <p:nvPr>
            <p:ph type="body" idx="1"/>
          </p:nvPr>
        </p:nvSpPr>
        <p:spPr>
          <a:xfrm>
            <a:off x="707708" y="4505979"/>
            <a:ext cx="5661660" cy="3686711"/>
          </a:xfrm>
          <a:prstGeom prst="rect">
            <a:avLst/>
          </a:prstGeom>
        </p:spPr>
        <p:txBody>
          <a:bodyPr spcFirstLastPara="1" wrap="square" lIns="94675" tIns="47325" rIns="94675" bIns="47325" anchor="t" anchorCtr="0">
            <a:noAutofit/>
          </a:bodyPr>
          <a:lstStyle/>
          <a:p>
            <a:pPr marL="0" indent="0"/>
            <a:endParaRPr/>
          </a:p>
        </p:txBody>
      </p:sp>
      <p:sp>
        <p:nvSpPr>
          <p:cNvPr id="562" name="Google Shape;562;p13:notes"/>
          <p:cNvSpPr>
            <a:spLocks noGrp="1" noRot="1" noChangeAspect="1"/>
          </p:cNvSpPr>
          <p:nvPr>
            <p:ph type="sldImg" idx="2"/>
          </p:nvPr>
        </p:nvSpPr>
        <p:spPr>
          <a:xfrm>
            <a:off x="1257300" y="1169988"/>
            <a:ext cx="4562475" cy="3159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14:notes"/>
          <p:cNvSpPr txBox="1">
            <a:spLocks noGrp="1"/>
          </p:cNvSpPr>
          <p:nvPr>
            <p:ph type="body" idx="1"/>
          </p:nvPr>
        </p:nvSpPr>
        <p:spPr>
          <a:xfrm>
            <a:off x="707708" y="4505979"/>
            <a:ext cx="5661660" cy="3686711"/>
          </a:xfrm>
          <a:prstGeom prst="rect">
            <a:avLst/>
          </a:prstGeom>
        </p:spPr>
        <p:txBody>
          <a:bodyPr spcFirstLastPara="1" wrap="square" lIns="94675" tIns="47325" rIns="94675" bIns="47325" anchor="t" anchorCtr="0">
            <a:noAutofit/>
          </a:bodyPr>
          <a:lstStyle/>
          <a:p>
            <a:pPr marL="0" indent="0"/>
            <a:endParaRPr/>
          </a:p>
        </p:txBody>
      </p:sp>
      <p:sp>
        <p:nvSpPr>
          <p:cNvPr id="570" name="Google Shape;570;p14:notes"/>
          <p:cNvSpPr>
            <a:spLocks noGrp="1" noRot="1" noChangeAspect="1"/>
          </p:cNvSpPr>
          <p:nvPr>
            <p:ph type="sldImg" idx="2"/>
          </p:nvPr>
        </p:nvSpPr>
        <p:spPr>
          <a:xfrm>
            <a:off x="1257300" y="1169988"/>
            <a:ext cx="4562475" cy="3159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5:notes"/>
          <p:cNvSpPr txBox="1">
            <a:spLocks noGrp="1"/>
          </p:cNvSpPr>
          <p:nvPr>
            <p:ph type="body" idx="1"/>
          </p:nvPr>
        </p:nvSpPr>
        <p:spPr>
          <a:xfrm>
            <a:off x="707708" y="4505979"/>
            <a:ext cx="5661660" cy="3686711"/>
          </a:xfrm>
          <a:prstGeom prst="rect">
            <a:avLst/>
          </a:prstGeom>
        </p:spPr>
        <p:txBody>
          <a:bodyPr spcFirstLastPara="1" wrap="square" lIns="94675" tIns="47325" rIns="94675" bIns="47325" anchor="t" anchorCtr="0">
            <a:noAutofit/>
          </a:bodyPr>
          <a:lstStyle/>
          <a:p>
            <a:pPr marL="0" indent="0"/>
            <a:endParaRPr/>
          </a:p>
        </p:txBody>
      </p:sp>
      <p:sp>
        <p:nvSpPr>
          <p:cNvPr id="578" name="Google Shape;578;p15:notes"/>
          <p:cNvSpPr>
            <a:spLocks noGrp="1" noRot="1" noChangeAspect="1"/>
          </p:cNvSpPr>
          <p:nvPr>
            <p:ph type="sldImg" idx="2"/>
          </p:nvPr>
        </p:nvSpPr>
        <p:spPr>
          <a:xfrm>
            <a:off x="1257300" y="1169988"/>
            <a:ext cx="4562475" cy="3159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notes"/>
          <p:cNvSpPr txBox="1">
            <a:spLocks noGrp="1"/>
          </p:cNvSpPr>
          <p:nvPr>
            <p:ph type="body" idx="1"/>
          </p:nvPr>
        </p:nvSpPr>
        <p:spPr>
          <a:xfrm>
            <a:off x="707708" y="4505979"/>
            <a:ext cx="5661660" cy="3686711"/>
          </a:xfrm>
          <a:prstGeom prst="rect">
            <a:avLst/>
          </a:prstGeom>
        </p:spPr>
        <p:txBody>
          <a:bodyPr spcFirstLastPara="1" wrap="square" lIns="94675" tIns="47325" rIns="94675" bIns="47325" anchor="t" anchorCtr="0">
            <a:noAutofit/>
          </a:bodyPr>
          <a:lstStyle/>
          <a:p>
            <a:pPr marL="0" indent="0"/>
            <a:endParaRPr/>
          </a:p>
        </p:txBody>
      </p:sp>
      <p:sp>
        <p:nvSpPr>
          <p:cNvPr id="388" name="Google Shape;388;p2:notes"/>
          <p:cNvSpPr>
            <a:spLocks noGrp="1" noRot="1" noChangeAspect="1"/>
          </p:cNvSpPr>
          <p:nvPr>
            <p:ph type="sldImg" idx="2"/>
          </p:nvPr>
        </p:nvSpPr>
        <p:spPr>
          <a:xfrm>
            <a:off x="1257300" y="1169988"/>
            <a:ext cx="4562475" cy="3159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notes"/>
          <p:cNvSpPr txBox="1">
            <a:spLocks noGrp="1"/>
          </p:cNvSpPr>
          <p:nvPr>
            <p:ph type="body" idx="1"/>
          </p:nvPr>
        </p:nvSpPr>
        <p:spPr>
          <a:xfrm>
            <a:off x="707708" y="4505979"/>
            <a:ext cx="5661660" cy="3686711"/>
          </a:xfrm>
          <a:prstGeom prst="rect">
            <a:avLst/>
          </a:prstGeom>
        </p:spPr>
        <p:txBody>
          <a:bodyPr spcFirstLastPara="1" wrap="square" lIns="94675" tIns="47325" rIns="94675" bIns="47325" anchor="t" anchorCtr="0">
            <a:noAutofit/>
          </a:bodyPr>
          <a:lstStyle/>
          <a:p>
            <a:pPr marL="0" indent="0"/>
            <a:endParaRPr/>
          </a:p>
        </p:txBody>
      </p:sp>
      <p:sp>
        <p:nvSpPr>
          <p:cNvPr id="397" name="Google Shape;397;p3:notes"/>
          <p:cNvSpPr>
            <a:spLocks noGrp="1" noRot="1" noChangeAspect="1"/>
          </p:cNvSpPr>
          <p:nvPr>
            <p:ph type="sldImg" idx="2"/>
          </p:nvPr>
        </p:nvSpPr>
        <p:spPr>
          <a:xfrm>
            <a:off x="1257300" y="1169988"/>
            <a:ext cx="4562475" cy="3159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notes"/>
          <p:cNvSpPr txBox="1">
            <a:spLocks noGrp="1"/>
          </p:cNvSpPr>
          <p:nvPr>
            <p:ph type="body" idx="1"/>
          </p:nvPr>
        </p:nvSpPr>
        <p:spPr>
          <a:xfrm>
            <a:off x="707708" y="4505979"/>
            <a:ext cx="5661660" cy="3686711"/>
          </a:xfrm>
          <a:prstGeom prst="rect">
            <a:avLst/>
          </a:prstGeom>
        </p:spPr>
        <p:txBody>
          <a:bodyPr spcFirstLastPara="1" wrap="square" lIns="94675" tIns="47325" rIns="94675" bIns="47325" anchor="t" anchorCtr="0">
            <a:noAutofit/>
          </a:bodyPr>
          <a:lstStyle/>
          <a:p>
            <a:pPr marL="0" indent="0"/>
            <a:endParaRPr/>
          </a:p>
        </p:txBody>
      </p:sp>
      <p:sp>
        <p:nvSpPr>
          <p:cNvPr id="441" name="Google Shape;441;p4:notes"/>
          <p:cNvSpPr>
            <a:spLocks noGrp="1" noRot="1" noChangeAspect="1"/>
          </p:cNvSpPr>
          <p:nvPr>
            <p:ph type="sldImg" idx="2"/>
          </p:nvPr>
        </p:nvSpPr>
        <p:spPr>
          <a:xfrm>
            <a:off x="1257300" y="1169988"/>
            <a:ext cx="4562475" cy="3159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6:notes"/>
          <p:cNvSpPr txBox="1">
            <a:spLocks noGrp="1"/>
          </p:cNvSpPr>
          <p:nvPr>
            <p:ph type="body" idx="1"/>
          </p:nvPr>
        </p:nvSpPr>
        <p:spPr>
          <a:xfrm>
            <a:off x="707708" y="4505979"/>
            <a:ext cx="5661660" cy="3686711"/>
          </a:xfrm>
          <a:prstGeom prst="rect">
            <a:avLst/>
          </a:prstGeom>
        </p:spPr>
        <p:txBody>
          <a:bodyPr spcFirstLastPara="1" wrap="square" lIns="94675" tIns="47325" rIns="94675" bIns="47325" anchor="t" anchorCtr="0">
            <a:noAutofit/>
          </a:bodyPr>
          <a:lstStyle/>
          <a:p>
            <a:pPr marL="0" indent="0"/>
            <a:endParaRPr/>
          </a:p>
        </p:txBody>
      </p:sp>
      <p:sp>
        <p:nvSpPr>
          <p:cNvPr id="493" name="Google Shape;493;p6:notes"/>
          <p:cNvSpPr>
            <a:spLocks noGrp="1" noRot="1" noChangeAspect="1"/>
          </p:cNvSpPr>
          <p:nvPr>
            <p:ph type="sldImg" idx="2"/>
          </p:nvPr>
        </p:nvSpPr>
        <p:spPr>
          <a:xfrm>
            <a:off x="1257300" y="1169988"/>
            <a:ext cx="4562475" cy="3159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7:notes"/>
          <p:cNvSpPr txBox="1">
            <a:spLocks noGrp="1"/>
          </p:cNvSpPr>
          <p:nvPr>
            <p:ph type="body" idx="1"/>
          </p:nvPr>
        </p:nvSpPr>
        <p:spPr>
          <a:xfrm>
            <a:off x="707708" y="4505979"/>
            <a:ext cx="5661660" cy="3686711"/>
          </a:xfrm>
          <a:prstGeom prst="rect">
            <a:avLst/>
          </a:prstGeom>
        </p:spPr>
        <p:txBody>
          <a:bodyPr spcFirstLastPara="1" wrap="square" lIns="94675" tIns="47325" rIns="94675" bIns="47325" anchor="t" anchorCtr="0">
            <a:noAutofit/>
          </a:bodyPr>
          <a:lstStyle/>
          <a:p>
            <a:pPr marL="0" indent="0"/>
            <a:endParaRPr/>
          </a:p>
        </p:txBody>
      </p:sp>
      <p:sp>
        <p:nvSpPr>
          <p:cNvPr id="501" name="Google Shape;501;p7:notes"/>
          <p:cNvSpPr>
            <a:spLocks noGrp="1" noRot="1" noChangeAspect="1"/>
          </p:cNvSpPr>
          <p:nvPr>
            <p:ph type="sldImg" idx="2"/>
          </p:nvPr>
        </p:nvSpPr>
        <p:spPr>
          <a:xfrm>
            <a:off x="1257300" y="1169988"/>
            <a:ext cx="4562475" cy="3159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9:notes"/>
          <p:cNvSpPr txBox="1">
            <a:spLocks noGrp="1"/>
          </p:cNvSpPr>
          <p:nvPr>
            <p:ph type="body" idx="1"/>
          </p:nvPr>
        </p:nvSpPr>
        <p:spPr>
          <a:xfrm>
            <a:off x="707708" y="4505979"/>
            <a:ext cx="5661660" cy="3686711"/>
          </a:xfrm>
          <a:prstGeom prst="rect">
            <a:avLst/>
          </a:prstGeom>
        </p:spPr>
        <p:txBody>
          <a:bodyPr spcFirstLastPara="1" wrap="square" lIns="94675" tIns="47325" rIns="94675" bIns="47325" anchor="t" anchorCtr="0">
            <a:noAutofit/>
          </a:bodyPr>
          <a:lstStyle/>
          <a:p>
            <a:pPr marL="0" indent="0"/>
            <a:endParaRPr/>
          </a:p>
        </p:txBody>
      </p:sp>
      <p:sp>
        <p:nvSpPr>
          <p:cNvPr id="517" name="Google Shape;517;p9:notes"/>
          <p:cNvSpPr>
            <a:spLocks noGrp="1" noRot="1" noChangeAspect="1"/>
          </p:cNvSpPr>
          <p:nvPr>
            <p:ph type="sldImg" idx="2"/>
          </p:nvPr>
        </p:nvSpPr>
        <p:spPr>
          <a:xfrm>
            <a:off x="1257300" y="1169988"/>
            <a:ext cx="4562475" cy="3159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0:notes"/>
          <p:cNvSpPr txBox="1">
            <a:spLocks noGrp="1"/>
          </p:cNvSpPr>
          <p:nvPr>
            <p:ph type="body" idx="1"/>
          </p:nvPr>
        </p:nvSpPr>
        <p:spPr>
          <a:xfrm>
            <a:off x="707708" y="4505979"/>
            <a:ext cx="5661660" cy="3686711"/>
          </a:xfrm>
          <a:prstGeom prst="rect">
            <a:avLst/>
          </a:prstGeom>
        </p:spPr>
        <p:txBody>
          <a:bodyPr spcFirstLastPara="1" wrap="square" lIns="94675" tIns="47325" rIns="94675" bIns="47325" anchor="t" anchorCtr="0">
            <a:noAutofit/>
          </a:bodyPr>
          <a:lstStyle/>
          <a:p>
            <a:pPr marL="0" indent="0"/>
            <a:endParaRPr/>
          </a:p>
        </p:txBody>
      </p:sp>
      <p:sp>
        <p:nvSpPr>
          <p:cNvPr id="525" name="Google Shape;525;p10:notes"/>
          <p:cNvSpPr>
            <a:spLocks noGrp="1" noRot="1" noChangeAspect="1"/>
          </p:cNvSpPr>
          <p:nvPr>
            <p:ph type="sldImg" idx="2"/>
          </p:nvPr>
        </p:nvSpPr>
        <p:spPr>
          <a:xfrm>
            <a:off x="1257300" y="1169988"/>
            <a:ext cx="4562475" cy="3159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1:notes"/>
          <p:cNvSpPr txBox="1">
            <a:spLocks noGrp="1"/>
          </p:cNvSpPr>
          <p:nvPr>
            <p:ph type="body" idx="1"/>
          </p:nvPr>
        </p:nvSpPr>
        <p:spPr>
          <a:xfrm>
            <a:off x="707708" y="4505979"/>
            <a:ext cx="5661660" cy="3686711"/>
          </a:xfrm>
          <a:prstGeom prst="rect">
            <a:avLst/>
          </a:prstGeom>
        </p:spPr>
        <p:txBody>
          <a:bodyPr spcFirstLastPara="1" wrap="square" lIns="94675" tIns="47325" rIns="94675" bIns="47325" anchor="t" anchorCtr="0">
            <a:noAutofit/>
          </a:bodyPr>
          <a:lstStyle/>
          <a:p>
            <a:pPr marL="0" indent="0"/>
            <a:endParaRPr/>
          </a:p>
        </p:txBody>
      </p:sp>
      <p:sp>
        <p:nvSpPr>
          <p:cNvPr id="533" name="Google Shape;533;p11:notes"/>
          <p:cNvSpPr>
            <a:spLocks noGrp="1" noRot="1" noChangeAspect="1"/>
          </p:cNvSpPr>
          <p:nvPr>
            <p:ph type="sldImg" idx="2"/>
          </p:nvPr>
        </p:nvSpPr>
        <p:spPr>
          <a:xfrm>
            <a:off x="1257300" y="1169988"/>
            <a:ext cx="4562475" cy="3159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5_Title Slide_Image 1">
  <p:cSld name="5_Title Slide_Image 1">
    <p:spTree>
      <p:nvGrpSpPr>
        <p:cNvPr id="1" name="Shape 14"/>
        <p:cNvGrpSpPr/>
        <p:nvPr/>
      </p:nvGrpSpPr>
      <p:grpSpPr>
        <a:xfrm>
          <a:off x="0" y="0"/>
          <a:ext cx="0" cy="0"/>
          <a:chOff x="0" y="0"/>
          <a:chExt cx="0" cy="0"/>
        </a:xfrm>
      </p:grpSpPr>
      <p:pic>
        <p:nvPicPr>
          <p:cNvPr id="15" name="Google Shape;15;p17" descr="Image result for golf"/>
          <p:cNvPicPr preferRelativeResize="0"/>
          <p:nvPr/>
        </p:nvPicPr>
        <p:blipFill rotWithShape="1">
          <a:blip r:embed="rId2">
            <a:alphaModFix/>
          </a:blip>
          <a:srcRect l="15785" t="13302" b="14628"/>
          <a:stretch/>
        </p:blipFill>
        <p:spPr>
          <a:xfrm>
            <a:off x="0" y="1206491"/>
            <a:ext cx="9906000" cy="5651510"/>
          </a:xfrm>
          <a:prstGeom prst="rect">
            <a:avLst/>
          </a:prstGeom>
          <a:noFill/>
          <a:ln>
            <a:noFill/>
          </a:ln>
        </p:spPr>
      </p:pic>
      <p:sp>
        <p:nvSpPr>
          <p:cNvPr id="16" name="Google Shape;16;p17"/>
          <p:cNvSpPr/>
          <p:nvPr/>
        </p:nvSpPr>
        <p:spPr>
          <a:xfrm>
            <a:off x="3962400" y="1206490"/>
            <a:ext cx="5943600" cy="3200400"/>
          </a:xfrm>
          <a:prstGeom prst="rect">
            <a:avLst/>
          </a:prstGeom>
          <a:gradFill>
            <a:gsLst>
              <a:gs pos="0">
                <a:srgbClr val="00BDD2">
                  <a:alpha val="84705"/>
                </a:srgbClr>
              </a:gs>
              <a:gs pos="50000">
                <a:srgbClr val="3897B2">
                  <a:alpha val="84705"/>
                </a:srgbClr>
              </a:gs>
              <a:gs pos="100000">
                <a:srgbClr val="356783">
                  <a:alpha val="84705"/>
                </a:srgbClr>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900"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3962400" y="1143001"/>
            <a:ext cx="5324475" cy="1920240"/>
          </a:xfrm>
          <a:prstGeom prst="rect">
            <a:avLst/>
          </a:prstGeom>
          <a:noFill/>
          <a:ln>
            <a:noFill/>
          </a:ln>
        </p:spPr>
        <p:txBody>
          <a:bodyPr spcFirstLastPara="1" wrap="square" lIns="274300" tIns="91425" rIns="0" bIns="91425" anchor="b" anchorCtr="0">
            <a:noAutofit/>
          </a:bodyPr>
          <a:lstStyle>
            <a:lvl1pPr lvl="0" algn="l">
              <a:lnSpc>
                <a:spcPct val="90000"/>
              </a:lnSpc>
              <a:spcBef>
                <a:spcPts val="0"/>
              </a:spcBef>
              <a:spcAft>
                <a:spcPts val="0"/>
              </a:spcAft>
              <a:buClr>
                <a:schemeClr val="lt1"/>
              </a:buClr>
              <a:buSzPts val="2100"/>
              <a:buFont typeface="Arial"/>
              <a:buNone/>
              <a:defRPr sz="21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7"/>
          <p:cNvSpPr txBox="1">
            <a:spLocks noGrp="1"/>
          </p:cNvSpPr>
          <p:nvPr>
            <p:ph type="subTitle" idx="1"/>
          </p:nvPr>
        </p:nvSpPr>
        <p:spPr>
          <a:xfrm>
            <a:off x="3962400" y="3063244"/>
            <a:ext cx="5324475" cy="1280159"/>
          </a:xfrm>
          <a:prstGeom prst="rect">
            <a:avLst/>
          </a:prstGeom>
          <a:noFill/>
          <a:ln>
            <a:noFill/>
          </a:ln>
        </p:spPr>
        <p:txBody>
          <a:bodyPr spcFirstLastPara="1" wrap="square" lIns="274300" tIns="91425" rIns="0" bIns="91425" anchor="t" anchorCtr="0">
            <a:noAutofit/>
          </a:bodyPr>
          <a:lstStyle>
            <a:lvl1pPr lvl="0" algn="l">
              <a:lnSpc>
                <a:spcPct val="90000"/>
              </a:lnSpc>
              <a:spcBef>
                <a:spcPts val="900"/>
              </a:spcBef>
              <a:spcAft>
                <a:spcPts val="0"/>
              </a:spcAft>
              <a:buClr>
                <a:schemeClr val="lt1"/>
              </a:buClr>
              <a:buSzPts val="1200"/>
              <a:buNone/>
              <a:defRPr sz="12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1500"/>
              <a:buNone/>
              <a:defRPr sz="1500"/>
            </a:lvl2pPr>
            <a:lvl3pPr lvl="2" algn="ctr">
              <a:lnSpc>
                <a:spcPct val="100000"/>
              </a:lnSpc>
              <a:spcBef>
                <a:spcPts val="200"/>
              </a:spcBef>
              <a:spcAft>
                <a:spcPts val="0"/>
              </a:spcAft>
              <a:buClr>
                <a:schemeClr val="dk2"/>
              </a:buClr>
              <a:buSzPts val="1350"/>
              <a:buNone/>
              <a:defRPr sz="1350"/>
            </a:lvl3pPr>
            <a:lvl4pPr lvl="3" algn="ctr">
              <a:lnSpc>
                <a:spcPct val="100000"/>
              </a:lnSpc>
              <a:spcBef>
                <a:spcPts val="200"/>
              </a:spcBef>
              <a:spcAft>
                <a:spcPts val="0"/>
              </a:spcAft>
              <a:buClr>
                <a:schemeClr val="dk2"/>
              </a:buClr>
              <a:buSzPts val="1200"/>
              <a:buNone/>
              <a:defRPr sz="1200"/>
            </a:lvl4pPr>
            <a:lvl5pPr lvl="4" algn="ctr">
              <a:lnSpc>
                <a:spcPct val="100000"/>
              </a:lnSpc>
              <a:spcBef>
                <a:spcPts val="200"/>
              </a:spcBef>
              <a:spcAft>
                <a:spcPts val="0"/>
              </a:spcAft>
              <a:buClr>
                <a:schemeClr val="dk2"/>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
        <p:nvSpPr>
          <p:cNvPr id="19" name="Google Shape;19;p17"/>
          <p:cNvSpPr/>
          <p:nvPr/>
        </p:nvSpPr>
        <p:spPr>
          <a:xfrm>
            <a:off x="0" y="1206490"/>
            <a:ext cx="9906000" cy="1905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lt1"/>
              </a:solidFill>
              <a:latin typeface="Arial"/>
              <a:ea typeface="Arial"/>
              <a:cs typeface="Arial"/>
              <a:sym typeface="Arial"/>
            </a:endParaRPr>
          </a:p>
        </p:txBody>
      </p:sp>
      <p:pic>
        <p:nvPicPr>
          <p:cNvPr id="20" name="Google Shape;20;p17"/>
          <p:cNvPicPr preferRelativeResize="0"/>
          <p:nvPr/>
        </p:nvPicPr>
        <p:blipFill rotWithShape="1">
          <a:blip r:embed="rId3">
            <a:alphaModFix/>
          </a:blip>
          <a:srcRect b="10697"/>
          <a:stretch/>
        </p:blipFill>
        <p:spPr>
          <a:xfrm>
            <a:off x="8674628" y="135296"/>
            <a:ext cx="1132795" cy="7877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7"/>
        <p:cNvGrpSpPr/>
        <p:nvPr/>
      </p:nvGrpSpPr>
      <p:grpSpPr>
        <a:xfrm>
          <a:off x="0" y="0"/>
          <a:ext cx="0" cy="0"/>
          <a:chOff x="0" y="0"/>
          <a:chExt cx="0" cy="0"/>
        </a:xfrm>
      </p:grpSpPr>
      <p:sp>
        <p:nvSpPr>
          <p:cNvPr id="68" name="Google Shape;68;p26"/>
          <p:cNvSpPr txBox="1">
            <a:spLocks noGrp="1"/>
          </p:cNvSpPr>
          <p:nvPr>
            <p:ph type="title"/>
          </p:nvPr>
        </p:nvSpPr>
        <p:spPr>
          <a:xfrm>
            <a:off x="624078" y="0"/>
            <a:ext cx="8667750" cy="1143000"/>
          </a:xfrm>
          <a:prstGeom prst="rect">
            <a:avLst/>
          </a:prstGeom>
          <a:noFill/>
          <a:ln>
            <a:noFill/>
          </a:ln>
        </p:spPr>
        <p:txBody>
          <a:bodyPr spcFirstLastPara="1" wrap="square" lIns="0" tIns="182875"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6"/>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Last Page_1">
  <p:cSld name="Last Page_1">
    <p:spTree>
      <p:nvGrpSpPr>
        <p:cNvPr id="1" name="Shape 70"/>
        <p:cNvGrpSpPr/>
        <p:nvPr/>
      </p:nvGrpSpPr>
      <p:grpSpPr>
        <a:xfrm>
          <a:off x="0" y="0"/>
          <a:ext cx="0" cy="0"/>
          <a:chOff x="0" y="0"/>
          <a:chExt cx="0" cy="0"/>
        </a:xfrm>
      </p:grpSpPr>
      <p:sp>
        <p:nvSpPr>
          <p:cNvPr id="71" name="Google Shape;71;p27"/>
          <p:cNvSpPr/>
          <p:nvPr/>
        </p:nvSpPr>
        <p:spPr>
          <a:xfrm>
            <a:off x="619125" y="1143000"/>
            <a:ext cx="9286875" cy="3733801"/>
          </a:xfrm>
          <a:prstGeom prst="rect">
            <a:avLst/>
          </a:prstGeom>
          <a:gradFill>
            <a:gsLst>
              <a:gs pos="0">
                <a:srgbClr val="00BDD2"/>
              </a:gs>
              <a:gs pos="50000">
                <a:srgbClr val="3897B2"/>
              </a:gs>
              <a:gs pos="100000">
                <a:srgbClr val="356783"/>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72" name="Google Shape;72;p27"/>
          <p:cNvSpPr/>
          <p:nvPr/>
        </p:nvSpPr>
        <p:spPr>
          <a:xfrm>
            <a:off x="619125" y="1143000"/>
            <a:ext cx="9291828"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lt1"/>
              </a:solidFill>
              <a:latin typeface="Arial"/>
              <a:ea typeface="Arial"/>
              <a:cs typeface="Arial"/>
              <a:sym typeface="Arial"/>
            </a:endParaRPr>
          </a:p>
        </p:txBody>
      </p:sp>
      <p:pic>
        <p:nvPicPr>
          <p:cNvPr id="73" name="Google Shape;73;p27"/>
          <p:cNvPicPr preferRelativeResize="0"/>
          <p:nvPr/>
        </p:nvPicPr>
        <p:blipFill rotWithShape="1">
          <a:blip r:embed="rId2">
            <a:alphaModFix/>
          </a:blip>
          <a:srcRect/>
          <a:stretch/>
        </p:blipFill>
        <p:spPr>
          <a:xfrm>
            <a:off x="7993857" y="5980195"/>
            <a:ext cx="1412082" cy="418513"/>
          </a:xfrm>
          <a:prstGeom prst="rect">
            <a:avLst/>
          </a:prstGeom>
          <a:noFill/>
          <a:ln>
            <a:noFill/>
          </a:ln>
        </p:spPr>
      </p:pic>
      <p:pic>
        <p:nvPicPr>
          <p:cNvPr id="74" name="Google Shape;74;p27"/>
          <p:cNvPicPr preferRelativeResize="0"/>
          <p:nvPr/>
        </p:nvPicPr>
        <p:blipFill rotWithShape="1">
          <a:blip r:embed="rId3">
            <a:alphaModFix/>
          </a:blip>
          <a:srcRect/>
          <a:stretch/>
        </p:blipFill>
        <p:spPr>
          <a:xfrm>
            <a:off x="3148604" y="2872740"/>
            <a:ext cx="4227916" cy="274320"/>
          </a:xfrm>
          <a:prstGeom prst="rect">
            <a:avLst/>
          </a:prstGeom>
          <a:noFill/>
          <a:ln>
            <a:noFill/>
          </a:ln>
        </p:spPr>
      </p:pic>
      <p:sp>
        <p:nvSpPr>
          <p:cNvPr id="75" name="Google Shape;75;p27"/>
          <p:cNvSpPr txBox="1"/>
          <p:nvPr/>
        </p:nvSpPr>
        <p:spPr>
          <a:xfrm>
            <a:off x="619126" y="5921481"/>
            <a:ext cx="4599856"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a:solidFill>
                  <a:schemeClr val="dk2"/>
                </a:solidFill>
                <a:latin typeface="Arial"/>
                <a:ea typeface="Arial"/>
                <a:cs typeface="Arial"/>
                <a:sym typeface="Arial"/>
              </a:rPr>
              <a:t>© 2016 Protiviti Inc. An Equal Opportunity Employer M/F/Disability/Veterans. Protiviti is not licensed or registered as a public accounting firm and does not issue opinions on financial statements or </a:t>
            </a:r>
            <a:br>
              <a:rPr lang="en-US" sz="800">
                <a:solidFill>
                  <a:schemeClr val="dk2"/>
                </a:solidFill>
                <a:latin typeface="Arial"/>
                <a:ea typeface="Arial"/>
                <a:cs typeface="Arial"/>
                <a:sym typeface="Arial"/>
              </a:rPr>
            </a:br>
            <a:r>
              <a:rPr lang="en-US" sz="800">
                <a:solidFill>
                  <a:schemeClr val="dk2"/>
                </a:solidFill>
                <a:latin typeface="Arial"/>
                <a:ea typeface="Arial"/>
                <a:cs typeface="Arial"/>
                <a:sym typeface="Arial"/>
              </a:rPr>
              <a:t>offer attestation services. All registered trademarks are the property of their respective owners.</a:t>
            </a:r>
            <a:endParaRPr/>
          </a:p>
        </p:txBody>
      </p:sp>
    </p:spTree>
  </p:cSld>
  <p:clrMapOvr>
    <a:masterClrMapping/>
  </p:clrMapOvr>
  <p:extLst>
    <p:ext uri="{DCECCB84-F9BA-43D5-87BE-67443E8EF086}">
      <p15:sldGuideLst xmlns:p15="http://schemas.microsoft.com/office/powerpoint/2012/main">
        <p15:guide id="1" orient="horz" pos="307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_Image 1">
  <p:cSld name="Title Slide_Image 1">
    <p:spTree>
      <p:nvGrpSpPr>
        <p:cNvPr id="1" name="Shape 83"/>
        <p:cNvGrpSpPr/>
        <p:nvPr/>
      </p:nvGrpSpPr>
      <p:grpSpPr>
        <a:xfrm>
          <a:off x="0" y="0"/>
          <a:ext cx="0" cy="0"/>
          <a:chOff x="0" y="0"/>
          <a:chExt cx="0" cy="0"/>
        </a:xfrm>
      </p:grpSpPr>
      <p:pic>
        <p:nvPicPr>
          <p:cNvPr id="84" name="Google Shape;84;p29"/>
          <p:cNvPicPr preferRelativeResize="0"/>
          <p:nvPr/>
        </p:nvPicPr>
        <p:blipFill rotWithShape="1">
          <a:blip r:embed="rId2">
            <a:alphaModFix/>
          </a:blip>
          <a:srcRect/>
          <a:stretch/>
        </p:blipFill>
        <p:spPr>
          <a:xfrm>
            <a:off x="1949571" y="1160252"/>
            <a:ext cx="2596551" cy="5686956"/>
          </a:xfrm>
          <a:prstGeom prst="rect">
            <a:avLst/>
          </a:prstGeom>
          <a:noFill/>
          <a:ln>
            <a:noFill/>
          </a:ln>
        </p:spPr>
      </p:pic>
      <p:sp>
        <p:nvSpPr>
          <p:cNvPr id="85" name="Google Shape;85;p29"/>
          <p:cNvSpPr/>
          <p:nvPr/>
        </p:nvSpPr>
        <p:spPr>
          <a:xfrm>
            <a:off x="3962400" y="1143000"/>
            <a:ext cx="5943600" cy="3200400"/>
          </a:xfrm>
          <a:prstGeom prst="rect">
            <a:avLst/>
          </a:prstGeom>
          <a:gradFill>
            <a:gsLst>
              <a:gs pos="0">
                <a:srgbClr val="00BDD2">
                  <a:alpha val="84705"/>
                </a:srgbClr>
              </a:gs>
              <a:gs pos="50000">
                <a:srgbClr val="3897B2">
                  <a:alpha val="84705"/>
                </a:srgbClr>
              </a:gs>
              <a:gs pos="100000">
                <a:srgbClr val="356783">
                  <a:alpha val="84705"/>
                </a:srgbClr>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108">
              <a:solidFill>
                <a:srgbClr val="FFFFFF"/>
              </a:solidFill>
              <a:latin typeface="Arial"/>
              <a:ea typeface="Arial"/>
              <a:cs typeface="Arial"/>
              <a:sym typeface="Arial"/>
            </a:endParaRPr>
          </a:p>
          <a:p>
            <a:pPr marL="0" marR="0" lvl="0" indent="0" algn="ctr" rtl="0">
              <a:spcBef>
                <a:spcPts val="0"/>
              </a:spcBef>
              <a:spcAft>
                <a:spcPts val="0"/>
              </a:spcAft>
              <a:buNone/>
            </a:pPr>
            <a:endParaRPr sz="1108">
              <a:solidFill>
                <a:srgbClr val="FFFFFF"/>
              </a:solidFill>
              <a:latin typeface="Arial"/>
              <a:ea typeface="Arial"/>
              <a:cs typeface="Arial"/>
              <a:sym typeface="Arial"/>
            </a:endParaRPr>
          </a:p>
          <a:p>
            <a:pPr marL="0" marR="0" lvl="0" indent="0" algn="ctr" rtl="0">
              <a:spcBef>
                <a:spcPts val="0"/>
              </a:spcBef>
              <a:spcAft>
                <a:spcPts val="0"/>
              </a:spcAft>
              <a:buNone/>
            </a:pPr>
            <a:endParaRPr sz="1108">
              <a:solidFill>
                <a:srgbClr val="FFFFFF"/>
              </a:solidFill>
              <a:latin typeface="Arial"/>
              <a:ea typeface="Arial"/>
              <a:cs typeface="Arial"/>
              <a:sym typeface="Arial"/>
            </a:endParaRPr>
          </a:p>
        </p:txBody>
      </p:sp>
      <p:sp>
        <p:nvSpPr>
          <p:cNvPr id="86" name="Google Shape;86;p29"/>
          <p:cNvSpPr txBox="1">
            <a:spLocks noGrp="1"/>
          </p:cNvSpPr>
          <p:nvPr>
            <p:ph type="ctrTitle"/>
          </p:nvPr>
        </p:nvSpPr>
        <p:spPr>
          <a:xfrm>
            <a:off x="3962400" y="1143001"/>
            <a:ext cx="5324475" cy="1920240"/>
          </a:xfrm>
          <a:prstGeom prst="rect">
            <a:avLst/>
          </a:prstGeom>
          <a:noFill/>
          <a:ln>
            <a:noFill/>
          </a:ln>
        </p:spPr>
        <p:txBody>
          <a:bodyPr spcFirstLastPara="1" wrap="square" lIns="274300" tIns="91425" rIns="0" bIns="91425" anchor="b" anchorCtr="0">
            <a:noAutofit/>
          </a:bodyPr>
          <a:lstStyle>
            <a:lvl1pPr lvl="0" algn="l">
              <a:lnSpc>
                <a:spcPct val="90000"/>
              </a:lnSpc>
              <a:spcBef>
                <a:spcPts val="0"/>
              </a:spcBef>
              <a:spcAft>
                <a:spcPts val="0"/>
              </a:spcAft>
              <a:buClr>
                <a:schemeClr val="lt1"/>
              </a:buClr>
              <a:buSzPts val="2585"/>
              <a:buFont typeface="Arial"/>
              <a:buNone/>
              <a:defRPr sz="2585">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9"/>
          <p:cNvSpPr txBox="1">
            <a:spLocks noGrp="1"/>
          </p:cNvSpPr>
          <p:nvPr>
            <p:ph type="subTitle" idx="1"/>
          </p:nvPr>
        </p:nvSpPr>
        <p:spPr>
          <a:xfrm>
            <a:off x="3962400" y="3063244"/>
            <a:ext cx="5324475" cy="1280159"/>
          </a:xfrm>
          <a:prstGeom prst="rect">
            <a:avLst/>
          </a:prstGeom>
          <a:noFill/>
          <a:ln>
            <a:noFill/>
          </a:ln>
        </p:spPr>
        <p:txBody>
          <a:bodyPr spcFirstLastPara="1" wrap="square" lIns="274300" tIns="91425" rIns="0" bIns="91425" anchor="t" anchorCtr="0">
            <a:noAutofit/>
          </a:bodyPr>
          <a:lstStyle>
            <a:lvl1pPr lvl="0" algn="l">
              <a:lnSpc>
                <a:spcPct val="90000"/>
              </a:lnSpc>
              <a:spcBef>
                <a:spcPts val="1108"/>
              </a:spcBef>
              <a:spcAft>
                <a:spcPts val="0"/>
              </a:spcAft>
              <a:buClr>
                <a:schemeClr val="lt1"/>
              </a:buClr>
              <a:buSzPts val="1477"/>
              <a:buNone/>
              <a:defRPr sz="1477">
                <a:solidFill>
                  <a:schemeClr val="lt1"/>
                </a:solidFill>
                <a:latin typeface="Arial"/>
                <a:ea typeface="Arial"/>
                <a:cs typeface="Arial"/>
                <a:sym typeface="Arial"/>
              </a:defRPr>
            </a:lvl1pPr>
            <a:lvl2pPr lvl="1" algn="ctr">
              <a:lnSpc>
                <a:spcPct val="100000"/>
              </a:lnSpc>
              <a:spcBef>
                <a:spcPts val="462"/>
              </a:spcBef>
              <a:spcAft>
                <a:spcPts val="0"/>
              </a:spcAft>
              <a:buClr>
                <a:schemeClr val="dk2"/>
              </a:buClr>
              <a:buSzPts val="1846"/>
              <a:buNone/>
              <a:defRPr sz="1845"/>
            </a:lvl2pPr>
            <a:lvl3pPr lvl="2" algn="ctr">
              <a:lnSpc>
                <a:spcPct val="100000"/>
              </a:lnSpc>
              <a:spcBef>
                <a:spcPts val="185"/>
              </a:spcBef>
              <a:spcAft>
                <a:spcPts val="0"/>
              </a:spcAft>
              <a:buClr>
                <a:schemeClr val="dk2"/>
              </a:buClr>
              <a:buSzPts val="1662"/>
              <a:buNone/>
              <a:defRPr sz="1662"/>
            </a:lvl3pPr>
            <a:lvl4pPr lvl="3" algn="ctr">
              <a:lnSpc>
                <a:spcPct val="100000"/>
              </a:lnSpc>
              <a:spcBef>
                <a:spcPts val="185"/>
              </a:spcBef>
              <a:spcAft>
                <a:spcPts val="0"/>
              </a:spcAft>
              <a:buClr>
                <a:schemeClr val="dk2"/>
              </a:buClr>
              <a:buSzPts val="1477"/>
              <a:buNone/>
              <a:defRPr sz="1477"/>
            </a:lvl4pPr>
            <a:lvl5pPr lvl="4" algn="ctr">
              <a:lnSpc>
                <a:spcPct val="100000"/>
              </a:lnSpc>
              <a:spcBef>
                <a:spcPts val="185"/>
              </a:spcBef>
              <a:spcAft>
                <a:spcPts val="0"/>
              </a:spcAft>
              <a:buClr>
                <a:schemeClr val="dk2"/>
              </a:buClr>
              <a:buSzPts val="1477"/>
              <a:buNone/>
              <a:defRPr sz="1477"/>
            </a:lvl5pPr>
            <a:lvl6pPr lvl="5" algn="ctr">
              <a:lnSpc>
                <a:spcPct val="90000"/>
              </a:lnSpc>
              <a:spcBef>
                <a:spcPts val="462"/>
              </a:spcBef>
              <a:spcAft>
                <a:spcPts val="0"/>
              </a:spcAft>
              <a:buClr>
                <a:schemeClr val="dk1"/>
              </a:buClr>
              <a:buSzPts val="1477"/>
              <a:buNone/>
              <a:defRPr sz="1477"/>
            </a:lvl6pPr>
            <a:lvl7pPr lvl="6" algn="ctr">
              <a:lnSpc>
                <a:spcPct val="90000"/>
              </a:lnSpc>
              <a:spcBef>
                <a:spcPts val="462"/>
              </a:spcBef>
              <a:spcAft>
                <a:spcPts val="0"/>
              </a:spcAft>
              <a:buClr>
                <a:schemeClr val="dk1"/>
              </a:buClr>
              <a:buSzPts val="1477"/>
              <a:buNone/>
              <a:defRPr sz="1477"/>
            </a:lvl7pPr>
            <a:lvl8pPr lvl="7" algn="ctr">
              <a:lnSpc>
                <a:spcPct val="90000"/>
              </a:lnSpc>
              <a:spcBef>
                <a:spcPts val="462"/>
              </a:spcBef>
              <a:spcAft>
                <a:spcPts val="0"/>
              </a:spcAft>
              <a:buClr>
                <a:schemeClr val="dk1"/>
              </a:buClr>
              <a:buSzPts val="1477"/>
              <a:buNone/>
              <a:defRPr sz="1477"/>
            </a:lvl8pPr>
            <a:lvl9pPr lvl="8" algn="ctr">
              <a:lnSpc>
                <a:spcPct val="90000"/>
              </a:lnSpc>
              <a:spcBef>
                <a:spcPts val="462"/>
              </a:spcBef>
              <a:spcAft>
                <a:spcPts val="0"/>
              </a:spcAft>
              <a:buClr>
                <a:schemeClr val="dk1"/>
              </a:buClr>
              <a:buSzPts val="1477"/>
              <a:buNone/>
              <a:defRPr sz="1477"/>
            </a:lvl9pPr>
          </a:lstStyle>
          <a:p>
            <a:endParaRPr/>
          </a:p>
        </p:txBody>
      </p:sp>
      <p:sp>
        <p:nvSpPr>
          <p:cNvPr id="88" name="Google Shape;88;p29"/>
          <p:cNvSpPr/>
          <p:nvPr/>
        </p:nvSpPr>
        <p:spPr>
          <a:xfrm>
            <a:off x="3962400" y="1143000"/>
            <a:ext cx="5943600"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8">
              <a:solidFill>
                <a:srgbClr val="FFFFFF"/>
              </a:solidFill>
              <a:latin typeface="Arial"/>
              <a:ea typeface="Arial"/>
              <a:cs typeface="Arial"/>
              <a:sym typeface="Arial"/>
            </a:endParaRPr>
          </a:p>
        </p:txBody>
      </p:sp>
      <p:pic>
        <p:nvPicPr>
          <p:cNvPr id="89" name="Google Shape;89;p29"/>
          <p:cNvPicPr preferRelativeResize="0"/>
          <p:nvPr/>
        </p:nvPicPr>
        <p:blipFill rotWithShape="1">
          <a:blip r:embed="rId3">
            <a:alphaModFix/>
          </a:blip>
          <a:srcRect/>
          <a:stretch/>
        </p:blipFill>
        <p:spPr>
          <a:xfrm>
            <a:off x="7998349" y="323379"/>
            <a:ext cx="1409970" cy="491257"/>
          </a:xfrm>
          <a:prstGeom prst="rect">
            <a:avLst/>
          </a:prstGeom>
          <a:noFill/>
          <a:ln>
            <a:noFill/>
          </a:ln>
        </p:spPr>
      </p:pic>
      <p:sp>
        <p:nvSpPr>
          <p:cNvPr id="90" name="Google Shape;90;p29"/>
          <p:cNvSpPr txBox="1"/>
          <p:nvPr/>
        </p:nvSpPr>
        <p:spPr>
          <a:xfrm>
            <a:off x="6283368" y="6286503"/>
            <a:ext cx="3146696" cy="571499"/>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738">
                <a:solidFill>
                  <a:srgbClr val="3C3D3E"/>
                </a:solidFill>
                <a:latin typeface="Arial"/>
                <a:ea typeface="Arial"/>
                <a:cs typeface="Arial"/>
                <a:sym typeface="Arial"/>
              </a:rPr>
              <a:t>Internal Audit, Risk, Business &amp; Technology Consulting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Divider_TOC">
  <p:cSld name="Section Divider_TOC">
    <p:spTree>
      <p:nvGrpSpPr>
        <p:cNvPr id="1" name="Shape 91"/>
        <p:cNvGrpSpPr/>
        <p:nvPr/>
      </p:nvGrpSpPr>
      <p:grpSpPr>
        <a:xfrm>
          <a:off x="0" y="0"/>
          <a:ext cx="0" cy="0"/>
          <a:chOff x="0" y="0"/>
          <a:chExt cx="0" cy="0"/>
        </a:xfrm>
      </p:grpSpPr>
      <p:sp>
        <p:nvSpPr>
          <p:cNvPr id="92" name="Google Shape;92;p30"/>
          <p:cNvSpPr/>
          <p:nvPr/>
        </p:nvSpPr>
        <p:spPr>
          <a:xfrm>
            <a:off x="619125" y="1143002"/>
            <a:ext cx="9286875" cy="3733801"/>
          </a:xfrm>
          <a:prstGeom prst="rect">
            <a:avLst/>
          </a:prstGeom>
          <a:gradFill>
            <a:gsLst>
              <a:gs pos="0">
                <a:srgbClr val="00BDD2"/>
              </a:gs>
              <a:gs pos="50000">
                <a:srgbClr val="3897B2"/>
              </a:gs>
              <a:gs pos="100000">
                <a:srgbClr val="356783"/>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108">
              <a:solidFill>
                <a:srgbClr val="FFFFFF"/>
              </a:solidFill>
              <a:latin typeface="Arial"/>
              <a:ea typeface="Arial"/>
              <a:cs typeface="Arial"/>
              <a:sym typeface="Arial"/>
            </a:endParaRPr>
          </a:p>
          <a:p>
            <a:pPr marL="0" marR="0" lvl="0" indent="0" algn="ctr" rtl="0">
              <a:spcBef>
                <a:spcPts val="0"/>
              </a:spcBef>
              <a:spcAft>
                <a:spcPts val="0"/>
              </a:spcAft>
              <a:buNone/>
            </a:pPr>
            <a:endParaRPr sz="1108">
              <a:solidFill>
                <a:srgbClr val="FFFFFF"/>
              </a:solidFill>
              <a:latin typeface="Arial"/>
              <a:ea typeface="Arial"/>
              <a:cs typeface="Arial"/>
              <a:sym typeface="Arial"/>
            </a:endParaRPr>
          </a:p>
          <a:p>
            <a:pPr marL="0" marR="0" lvl="0" indent="0" algn="ctr" rtl="0">
              <a:spcBef>
                <a:spcPts val="0"/>
              </a:spcBef>
              <a:spcAft>
                <a:spcPts val="0"/>
              </a:spcAft>
              <a:buNone/>
            </a:pPr>
            <a:endParaRPr sz="1108">
              <a:solidFill>
                <a:srgbClr val="FFFFFF"/>
              </a:solidFill>
              <a:latin typeface="Arial"/>
              <a:ea typeface="Arial"/>
              <a:cs typeface="Arial"/>
              <a:sym typeface="Arial"/>
            </a:endParaRPr>
          </a:p>
        </p:txBody>
      </p:sp>
      <p:sp>
        <p:nvSpPr>
          <p:cNvPr id="93" name="Google Shape;93;p30"/>
          <p:cNvSpPr txBox="1">
            <a:spLocks noGrp="1"/>
          </p:cNvSpPr>
          <p:nvPr>
            <p:ph type="ctrTitle"/>
          </p:nvPr>
        </p:nvSpPr>
        <p:spPr>
          <a:xfrm>
            <a:off x="1971855" y="1142999"/>
            <a:ext cx="7315020" cy="1920240"/>
          </a:xfrm>
          <a:prstGeom prst="rect">
            <a:avLst/>
          </a:prstGeom>
          <a:noFill/>
          <a:ln>
            <a:noFill/>
          </a:ln>
        </p:spPr>
        <p:txBody>
          <a:bodyPr spcFirstLastPara="1" wrap="square" lIns="0" tIns="91425" rIns="0" bIns="91425" anchor="b" anchorCtr="0">
            <a:noAutofit/>
          </a:bodyPr>
          <a:lstStyle>
            <a:lvl1pPr lvl="0" algn="l">
              <a:lnSpc>
                <a:spcPct val="90000"/>
              </a:lnSpc>
              <a:spcBef>
                <a:spcPts val="0"/>
              </a:spcBef>
              <a:spcAft>
                <a:spcPts val="0"/>
              </a:spcAft>
              <a:buClr>
                <a:schemeClr val="lt1"/>
              </a:buClr>
              <a:buSzPts val="2954"/>
              <a:buFont typeface="Arial"/>
              <a:buNone/>
              <a:defRPr sz="2954">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0"/>
          <p:cNvSpPr txBox="1">
            <a:spLocks noGrp="1"/>
          </p:cNvSpPr>
          <p:nvPr>
            <p:ph type="subTitle" idx="1"/>
          </p:nvPr>
        </p:nvSpPr>
        <p:spPr>
          <a:xfrm>
            <a:off x="1971855" y="3085320"/>
            <a:ext cx="3566160" cy="1786398"/>
          </a:xfrm>
          <a:prstGeom prst="rect">
            <a:avLst/>
          </a:prstGeom>
          <a:noFill/>
          <a:ln>
            <a:noFill/>
          </a:ln>
        </p:spPr>
        <p:txBody>
          <a:bodyPr spcFirstLastPara="1" wrap="square" lIns="0" tIns="91425" rIns="0" bIns="91425" anchor="t" anchorCtr="0">
            <a:noAutofit/>
          </a:bodyPr>
          <a:lstStyle>
            <a:lvl1pPr lvl="0" algn="l">
              <a:lnSpc>
                <a:spcPct val="90000"/>
              </a:lnSpc>
              <a:spcBef>
                <a:spcPts val="554"/>
              </a:spcBef>
              <a:spcAft>
                <a:spcPts val="0"/>
              </a:spcAft>
              <a:buClr>
                <a:schemeClr val="lt1"/>
              </a:buClr>
              <a:buSzPts val="1108"/>
              <a:buFont typeface="Arial"/>
              <a:buNone/>
              <a:defRPr sz="1108">
                <a:solidFill>
                  <a:schemeClr val="lt1"/>
                </a:solidFill>
                <a:latin typeface="Arial"/>
                <a:ea typeface="Arial"/>
                <a:cs typeface="Arial"/>
                <a:sym typeface="Arial"/>
              </a:defRPr>
            </a:lvl1pPr>
            <a:lvl2pPr lvl="1" algn="ctr">
              <a:lnSpc>
                <a:spcPct val="100000"/>
              </a:lnSpc>
              <a:spcBef>
                <a:spcPts val="462"/>
              </a:spcBef>
              <a:spcAft>
                <a:spcPts val="0"/>
              </a:spcAft>
              <a:buClr>
                <a:schemeClr val="dk2"/>
              </a:buClr>
              <a:buSzPts val="1846"/>
              <a:buNone/>
              <a:defRPr sz="1845"/>
            </a:lvl2pPr>
            <a:lvl3pPr lvl="2" algn="ctr">
              <a:lnSpc>
                <a:spcPct val="100000"/>
              </a:lnSpc>
              <a:spcBef>
                <a:spcPts val="185"/>
              </a:spcBef>
              <a:spcAft>
                <a:spcPts val="0"/>
              </a:spcAft>
              <a:buClr>
                <a:schemeClr val="dk2"/>
              </a:buClr>
              <a:buSzPts val="1662"/>
              <a:buNone/>
              <a:defRPr sz="1662"/>
            </a:lvl3pPr>
            <a:lvl4pPr lvl="3" algn="ctr">
              <a:lnSpc>
                <a:spcPct val="100000"/>
              </a:lnSpc>
              <a:spcBef>
                <a:spcPts val="185"/>
              </a:spcBef>
              <a:spcAft>
                <a:spcPts val="0"/>
              </a:spcAft>
              <a:buClr>
                <a:schemeClr val="dk2"/>
              </a:buClr>
              <a:buSzPts val="1477"/>
              <a:buNone/>
              <a:defRPr sz="1477"/>
            </a:lvl4pPr>
            <a:lvl5pPr lvl="4" algn="ctr">
              <a:lnSpc>
                <a:spcPct val="100000"/>
              </a:lnSpc>
              <a:spcBef>
                <a:spcPts val="185"/>
              </a:spcBef>
              <a:spcAft>
                <a:spcPts val="0"/>
              </a:spcAft>
              <a:buClr>
                <a:schemeClr val="dk2"/>
              </a:buClr>
              <a:buSzPts val="1477"/>
              <a:buNone/>
              <a:defRPr sz="1477"/>
            </a:lvl5pPr>
            <a:lvl6pPr lvl="5" algn="ctr">
              <a:lnSpc>
                <a:spcPct val="90000"/>
              </a:lnSpc>
              <a:spcBef>
                <a:spcPts val="462"/>
              </a:spcBef>
              <a:spcAft>
                <a:spcPts val="0"/>
              </a:spcAft>
              <a:buClr>
                <a:schemeClr val="dk1"/>
              </a:buClr>
              <a:buSzPts val="1477"/>
              <a:buNone/>
              <a:defRPr sz="1477"/>
            </a:lvl6pPr>
            <a:lvl7pPr lvl="6" algn="ctr">
              <a:lnSpc>
                <a:spcPct val="90000"/>
              </a:lnSpc>
              <a:spcBef>
                <a:spcPts val="462"/>
              </a:spcBef>
              <a:spcAft>
                <a:spcPts val="0"/>
              </a:spcAft>
              <a:buClr>
                <a:schemeClr val="dk1"/>
              </a:buClr>
              <a:buSzPts val="1477"/>
              <a:buNone/>
              <a:defRPr sz="1477"/>
            </a:lvl7pPr>
            <a:lvl8pPr lvl="7" algn="ctr">
              <a:lnSpc>
                <a:spcPct val="90000"/>
              </a:lnSpc>
              <a:spcBef>
                <a:spcPts val="462"/>
              </a:spcBef>
              <a:spcAft>
                <a:spcPts val="0"/>
              </a:spcAft>
              <a:buClr>
                <a:schemeClr val="dk1"/>
              </a:buClr>
              <a:buSzPts val="1477"/>
              <a:buNone/>
              <a:defRPr sz="1477"/>
            </a:lvl8pPr>
            <a:lvl9pPr lvl="8" algn="ctr">
              <a:lnSpc>
                <a:spcPct val="90000"/>
              </a:lnSpc>
              <a:spcBef>
                <a:spcPts val="462"/>
              </a:spcBef>
              <a:spcAft>
                <a:spcPts val="0"/>
              </a:spcAft>
              <a:buClr>
                <a:schemeClr val="dk1"/>
              </a:buClr>
              <a:buSzPts val="1477"/>
              <a:buNone/>
              <a:defRPr sz="1477"/>
            </a:lvl9pPr>
          </a:lstStyle>
          <a:p>
            <a:endParaRPr/>
          </a:p>
        </p:txBody>
      </p:sp>
      <p:sp>
        <p:nvSpPr>
          <p:cNvPr id="95" name="Google Shape;95;p30"/>
          <p:cNvSpPr/>
          <p:nvPr/>
        </p:nvSpPr>
        <p:spPr>
          <a:xfrm>
            <a:off x="619125" y="1143000"/>
            <a:ext cx="9291828"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8">
              <a:solidFill>
                <a:srgbClr val="FFFFFF"/>
              </a:solidFill>
              <a:latin typeface="Arial"/>
              <a:ea typeface="Arial"/>
              <a:cs typeface="Arial"/>
              <a:sym typeface="Arial"/>
            </a:endParaRPr>
          </a:p>
        </p:txBody>
      </p:sp>
      <p:sp>
        <p:nvSpPr>
          <p:cNvPr id="96" name="Google Shape;96;p30"/>
          <p:cNvSpPr txBox="1">
            <a:spLocks noGrp="1"/>
          </p:cNvSpPr>
          <p:nvPr>
            <p:ph type="body" idx="2"/>
          </p:nvPr>
        </p:nvSpPr>
        <p:spPr>
          <a:xfrm>
            <a:off x="5720715" y="3086100"/>
            <a:ext cx="3566160" cy="1785618"/>
          </a:xfrm>
          <a:prstGeom prst="rect">
            <a:avLst/>
          </a:prstGeom>
          <a:noFill/>
          <a:ln>
            <a:noFill/>
          </a:ln>
        </p:spPr>
        <p:txBody>
          <a:bodyPr spcFirstLastPara="1" wrap="square" lIns="0" tIns="91425" rIns="0" bIns="91425" anchor="t" anchorCtr="0">
            <a:noAutofit/>
          </a:bodyPr>
          <a:lstStyle>
            <a:lvl1pPr marL="457200" lvl="0" indent="-228600" algn="l">
              <a:lnSpc>
                <a:spcPct val="100000"/>
              </a:lnSpc>
              <a:spcBef>
                <a:spcPts val="554"/>
              </a:spcBef>
              <a:spcAft>
                <a:spcPts val="0"/>
              </a:spcAft>
              <a:buClr>
                <a:schemeClr val="lt1"/>
              </a:buClr>
              <a:buSzPts val="1108"/>
              <a:buFont typeface="Arial"/>
              <a:buNone/>
              <a:defRPr sz="1108">
                <a:solidFill>
                  <a:schemeClr val="lt1"/>
                </a:solidFill>
                <a:latin typeface="Arial"/>
                <a:ea typeface="Arial"/>
                <a:cs typeface="Arial"/>
                <a:sym typeface="Arial"/>
              </a:defRPr>
            </a:lvl1pPr>
            <a:lvl2pPr marL="914400" lvl="1" indent="-345821" algn="l">
              <a:lnSpc>
                <a:spcPct val="100000"/>
              </a:lnSpc>
              <a:spcBef>
                <a:spcPts val="462"/>
              </a:spcBef>
              <a:spcAft>
                <a:spcPts val="0"/>
              </a:spcAft>
              <a:buClr>
                <a:schemeClr val="dk2"/>
              </a:buClr>
              <a:buSzPts val="1846"/>
              <a:buChar char="−"/>
              <a:defRPr sz="1845"/>
            </a:lvl2pPr>
            <a:lvl3pPr marL="1371600" lvl="2" indent="-334136" algn="l">
              <a:lnSpc>
                <a:spcPct val="100000"/>
              </a:lnSpc>
              <a:spcBef>
                <a:spcPts val="185"/>
              </a:spcBef>
              <a:spcAft>
                <a:spcPts val="0"/>
              </a:spcAft>
              <a:buClr>
                <a:schemeClr val="dk2"/>
              </a:buClr>
              <a:buSzPts val="1662"/>
              <a:buChar char="•"/>
              <a:defRPr sz="1662"/>
            </a:lvl3pPr>
            <a:lvl4pPr marL="1828800" lvl="3" indent="-322389" algn="l">
              <a:lnSpc>
                <a:spcPct val="100000"/>
              </a:lnSpc>
              <a:spcBef>
                <a:spcPts val="185"/>
              </a:spcBef>
              <a:spcAft>
                <a:spcPts val="0"/>
              </a:spcAft>
              <a:buClr>
                <a:schemeClr val="dk2"/>
              </a:buClr>
              <a:buSzPts val="1477"/>
              <a:buChar char="−"/>
              <a:defRPr sz="1477"/>
            </a:lvl4pPr>
            <a:lvl5pPr marL="2286000" lvl="4" indent="-322389" algn="l">
              <a:lnSpc>
                <a:spcPct val="100000"/>
              </a:lnSpc>
              <a:spcBef>
                <a:spcPts val="185"/>
              </a:spcBef>
              <a:spcAft>
                <a:spcPts val="0"/>
              </a:spcAft>
              <a:buClr>
                <a:schemeClr val="dk2"/>
              </a:buClr>
              <a:buSzPts val="1477"/>
              <a:buChar char="•"/>
              <a:defRPr sz="1477"/>
            </a:lvl5pPr>
            <a:lvl6pPr marL="2743200" lvl="5" indent="-342900" algn="l">
              <a:lnSpc>
                <a:spcPct val="90000"/>
              </a:lnSpc>
              <a:spcBef>
                <a:spcPts val="462"/>
              </a:spcBef>
              <a:spcAft>
                <a:spcPts val="0"/>
              </a:spcAft>
              <a:buClr>
                <a:schemeClr val="dk1"/>
              </a:buClr>
              <a:buSzPts val="1800"/>
              <a:buChar char="•"/>
              <a:defRPr/>
            </a:lvl6pPr>
            <a:lvl7pPr marL="3200400" lvl="6" indent="-342900" algn="l">
              <a:lnSpc>
                <a:spcPct val="90000"/>
              </a:lnSpc>
              <a:spcBef>
                <a:spcPts val="462"/>
              </a:spcBef>
              <a:spcAft>
                <a:spcPts val="0"/>
              </a:spcAft>
              <a:buClr>
                <a:schemeClr val="dk1"/>
              </a:buClr>
              <a:buSzPts val="1800"/>
              <a:buChar char="•"/>
              <a:defRPr/>
            </a:lvl7pPr>
            <a:lvl8pPr marL="3657600" lvl="7" indent="-342900" algn="l">
              <a:lnSpc>
                <a:spcPct val="90000"/>
              </a:lnSpc>
              <a:spcBef>
                <a:spcPts val="462"/>
              </a:spcBef>
              <a:spcAft>
                <a:spcPts val="0"/>
              </a:spcAft>
              <a:buClr>
                <a:schemeClr val="dk1"/>
              </a:buClr>
              <a:buSzPts val="1800"/>
              <a:buChar char="•"/>
              <a:defRPr/>
            </a:lvl8pPr>
            <a:lvl9pPr marL="4114800" lvl="8" indent="-342900" algn="l">
              <a:lnSpc>
                <a:spcPct val="90000"/>
              </a:lnSpc>
              <a:spcBef>
                <a:spcPts val="462"/>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0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7"/>
        <p:cNvGrpSpPr/>
        <p:nvPr/>
      </p:nvGrpSpPr>
      <p:grpSpPr>
        <a:xfrm>
          <a:off x="0" y="0"/>
          <a:ext cx="0" cy="0"/>
          <a:chOff x="0" y="0"/>
          <a:chExt cx="0" cy="0"/>
        </a:xfrm>
      </p:grpSpPr>
      <p:sp>
        <p:nvSpPr>
          <p:cNvPr id="98" name="Google Shape;98;p31"/>
          <p:cNvSpPr txBox="1">
            <a:spLocks noGrp="1"/>
          </p:cNvSpPr>
          <p:nvPr>
            <p:ph type="title"/>
          </p:nvPr>
        </p:nvSpPr>
        <p:spPr>
          <a:xfrm>
            <a:off x="624078" y="0"/>
            <a:ext cx="8667750" cy="1143000"/>
          </a:xfrm>
          <a:prstGeom prst="rect">
            <a:avLst/>
          </a:prstGeom>
          <a:noFill/>
          <a:ln>
            <a:noFill/>
          </a:ln>
        </p:spPr>
        <p:txBody>
          <a:bodyPr spcFirstLastPara="1" wrap="square" lIns="0" tIns="182875" rIns="0" bIns="0" anchor="ctr" anchorCtr="0">
            <a:noAutofit/>
          </a:bodyPr>
          <a:lstStyle>
            <a:lvl1pPr lvl="0" algn="l">
              <a:lnSpc>
                <a:spcPct val="80000"/>
              </a:lnSpc>
              <a:spcBef>
                <a:spcPts val="0"/>
              </a:spcBef>
              <a:spcAft>
                <a:spcPts val="0"/>
              </a:spcAft>
              <a:buClr>
                <a:schemeClr val="lt2"/>
              </a:buClr>
              <a:buSzPts val="2215"/>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31"/>
          <p:cNvSpPr txBox="1">
            <a:spLocks noGrp="1"/>
          </p:cNvSpPr>
          <p:nvPr>
            <p:ph type="body" idx="1"/>
          </p:nvPr>
        </p:nvSpPr>
        <p:spPr>
          <a:xfrm>
            <a:off x="624078" y="1261872"/>
            <a:ext cx="8667750" cy="1067472"/>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923"/>
              </a:spcBef>
              <a:spcAft>
                <a:spcPts val="0"/>
              </a:spcAft>
              <a:buClr>
                <a:schemeClr val="dk2"/>
              </a:buClr>
              <a:buSzPts val="1800"/>
              <a:buChar char="•"/>
              <a:defRPr/>
            </a:lvl1pPr>
            <a:lvl2pPr marL="914400" lvl="1" indent="-342900" algn="l">
              <a:lnSpc>
                <a:spcPct val="100000"/>
              </a:lnSpc>
              <a:spcBef>
                <a:spcPts val="462"/>
              </a:spcBef>
              <a:spcAft>
                <a:spcPts val="0"/>
              </a:spcAft>
              <a:buClr>
                <a:schemeClr val="dk2"/>
              </a:buClr>
              <a:buSzPts val="1800"/>
              <a:buChar char="−"/>
              <a:defRPr/>
            </a:lvl2pPr>
            <a:lvl3pPr marL="1371600" lvl="2" indent="-342900" algn="l">
              <a:lnSpc>
                <a:spcPct val="100000"/>
              </a:lnSpc>
              <a:spcBef>
                <a:spcPts val="185"/>
              </a:spcBef>
              <a:spcAft>
                <a:spcPts val="0"/>
              </a:spcAft>
              <a:buClr>
                <a:schemeClr val="dk2"/>
              </a:buClr>
              <a:buSzPts val="1800"/>
              <a:buChar char="•"/>
              <a:defRPr/>
            </a:lvl3pPr>
            <a:lvl4pPr marL="1828800" lvl="3" indent="-342900" algn="l">
              <a:lnSpc>
                <a:spcPct val="100000"/>
              </a:lnSpc>
              <a:spcBef>
                <a:spcPts val="185"/>
              </a:spcBef>
              <a:spcAft>
                <a:spcPts val="0"/>
              </a:spcAft>
              <a:buClr>
                <a:schemeClr val="dk2"/>
              </a:buClr>
              <a:buSzPts val="1800"/>
              <a:buChar char="−"/>
              <a:defRPr/>
            </a:lvl4pPr>
            <a:lvl5pPr marL="2286000" lvl="4" indent="-342900" algn="l">
              <a:lnSpc>
                <a:spcPct val="100000"/>
              </a:lnSpc>
              <a:spcBef>
                <a:spcPts val="185"/>
              </a:spcBef>
              <a:spcAft>
                <a:spcPts val="0"/>
              </a:spcAft>
              <a:buClr>
                <a:schemeClr val="dk2"/>
              </a:buClr>
              <a:buSzPts val="1800"/>
              <a:buChar char="•"/>
              <a:defRPr/>
            </a:lvl5pPr>
            <a:lvl6pPr marL="2743200" lvl="5" indent="-342900" algn="l">
              <a:lnSpc>
                <a:spcPct val="90000"/>
              </a:lnSpc>
              <a:spcBef>
                <a:spcPts val="462"/>
              </a:spcBef>
              <a:spcAft>
                <a:spcPts val="0"/>
              </a:spcAft>
              <a:buClr>
                <a:schemeClr val="dk1"/>
              </a:buClr>
              <a:buSzPts val="1800"/>
              <a:buChar char="•"/>
              <a:defRPr/>
            </a:lvl6pPr>
            <a:lvl7pPr marL="3200400" lvl="6" indent="-342900" algn="l">
              <a:lnSpc>
                <a:spcPct val="90000"/>
              </a:lnSpc>
              <a:spcBef>
                <a:spcPts val="462"/>
              </a:spcBef>
              <a:spcAft>
                <a:spcPts val="0"/>
              </a:spcAft>
              <a:buClr>
                <a:schemeClr val="dk1"/>
              </a:buClr>
              <a:buSzPts val="1800"/>
              <a:buChar char="•"/>
              <a:defRPr/>
            </a:lvl7pPr>
            <a:lvl8pPr marL="3657600" lvl="7" indent="-342900" algn="l">
              <a:lnSpc>
                <a:spcPct val="90000"/>
              </a:lnSpc>
              <a:spcBef>
                <a:spcPts val="462"/>
              </a:spcBef>
              <a:spcAft>
                <a:spcPts val="0"/>
              </a:spcAft>
              <a:buClr>
                <a:schemeClr val="dk1"/>
              </a:buClr>
              <a:buSzPts val="1800"/>
              <a:buChar char="•"/>
              <a:defRPr/>
            </a:lvl8pPr>
            <a:lvl9pPr marL="4114800" lvl="8" indent="-342900" algn="l">
              <a:lnSpc>
                <a:spcPct val="90000"/>
              </a:lnSpc>
              <a:spcBef>
                <a:spcPts val="462"/>
              </a:spcBef>
              <a:spcAft>
                <a:spcPts val="0"/>
              </a:spcAft>
              <a:buClr>
                <a:schemeClr val="dk1"/>
              </a:buClr>
              <a:buSzPts val="1800"/>
              <a:buChar char="•"/>
              <a:defRPr/>
            </a:lvl9pPr>
          </a:lstStyle>
          <a:p>
            <a:endParaRPr/>
          </a:p>
        </p:txBody>
      </p:sp>
      <p:sp>
        <p:nvSpPr>
          <p:cNvPr id="100" name="Google Shape;100;p31"/>
          <p:cNvSpPr txBox="1">
            <a:spLocks noGrp="1"/>
          </p:cNvSpPr>
          <p:nvPr>
            <p:ph type="sldNum" idx="12"/>
          </p:nvPr>
        </p:nvSpPr>
        <p:spPr>
          <a:xfrm>
            <a:off x="613966" y="6489332"/>
            <a:ext cx="145874" cy="142027"/>
          </a:xfrm>
          <a:prstGeom prst="rect">
            <a:avLst/>
          </a:prstGeom>
          <a:noFill/>
          <a:ln>
            <a:noFill/>
          </a:ln>
        </p:spPr>
        <p:txBody>
          <a:bodyPr spcFirstLastPara="1" wrap="square" lIns="0" tIns="0" rIns="0" bIns="0" anchor="ctr" anchorCtr="0">
            <a:spAutoFit/>
          </a:bodyPr>
          <a:lstStyle>
            <a:lvl1pPr marL="0" lvl="0" indent="0" algn="l">
              <a:spcBef>
                <a:spcPts val="0"/>
              </a:spcBef>
              <a:buNone/>
              <a:defRPr sz="922">
                <a:solidFill>
                  <a:srgbClr val="5D7B9A"/>
                </a:solidFill>
                <a:latin typeface="Arial"/>
                <a:ea typeface="Arial"/>
                <a:cs typeface="Arial"/>
                <a:sym typeface="Arial"/>
              </a:defRPr>
            </a:lvl1pPr>
            <a:lvl2pPr marL="0" lvl="1" indent="0" algn="l">
              <a:spcBef>
                <a:spcPts val="0"/>
              </a:spcBef>
              <a:buNone/>
              <a:defRPr sz="922">
                <a:solidFill>
                  <a:srgbClr val="5D7B9A"/>
                </a:solidFill>
                <a:latin typeface="Arial"/>
                <a:ea typeface="Arial"/>
                <a:cs typeface="Arial"/>
                <a:sym typeface="Arial"/>
              </a:defRPr>
            </a:lvl2pPr>
            <a:lvl3pPr marL="0" lvl="2" indent="0" algn="l">
              <a:spcBef>
                <a:spcPts val="0"/>
              </a:spcBef>
              <a:buNone/>
              <a:defRPr sz="922">
                <a:solidFill>
                  <a:srgbClr val="5D7B9A"/>
                </a:solidFill>
                <a:latin typeface="Arial"/>
                <a:ea typeface="Arial"/>
                <a:cs typeface="Arial"/>
                <a:sym typeface="Arial"/>
              </a:defRPr>
            </a:lvl3pPr>
            <a:lvl4pPr marL="0" lvl="3" indent="0" algn="l">
              <a:spcBef>
                <a:spcPts val="0"/>
              </a:spcBef>
              <a:buNone/>
              <a:defRPr sz="922">
                <a:solidFill>
                  <a:srgbClr val="5D7B9A"/>
                </a:solidFill>
                <a:latin typeface="Arial"/>
                <a:ea typeface="Arial"/>
                <a:cs typeface="Arial"/>
                <a:sym typeface="Arial"/>
              </a:defRPr>
            </a:lvl4pPr>
            <a:lvl5pPr marL="0" lvl="4" indent="0" algn="l">
              <a:spcBef>
                <a:spcPts val="0"/>
              </a:spcBef>
              <a:buNone/>
              <a:defRPr sz="922">
                <a:solidFill>
                  <a:srgbClr val="5D7B9A"/>
                </a:solidFill>
                <a:latin typeface="Arial"/>
                <a:ea typeface="Arial"/>
                <a:cs typeface="Arial"/>
                <a:sym typeface="Arial"/>
              </a:defRPr>
            </a:lvl5pPr>
            <a:lvl6pPr marL="0" lvl="5" indent="0" algn="l">
              <a:spcBef>
                <a:spcPts val="0"/>
              </a:spcBef>
              <a:buNone/>
              <a:defRPr sz="922">
                <a:solidFill>
                  <a:srgbClr val="5D7B9A"/>
                </a:solidFill>
                <a:latin typeface="Arial"/>
                <a:ea typeface="Arial"/>
                <a:cs typeface="Arial"/>
                <a:sym typeface="Arial"/>
              </a:defRPr>
            </a:lvl6pPr>
            <a:lvl7pPr marL="0" lvl="6" indent="0" algn="l">
              <a:spcBef>
                <a:spcPts val="0"/>
              </a:spcBef>
              <a:buNone/>
              <a:defRPr sz="922">
                <a:solidFill>
                  <a:srgbClr val="5D7B9A"/>
                </a:solidFill>
                <a:latin typeface="Arial"/>
                <a:ea typeface="Arial"/>
                <a:cs typeface="Arial"/>
                <a:sym typeface="Arial"/>
              </a:defRPr>
            </a:lvl7pPr>
            <a:lvl8pPr marL="0" lvl="7" indent="0" algn="l">
              <a:spcBef>
                <a:spcPts val="0"/>
              </a:spcBef>
              <a:buNone/>
              <a:defRPr sz="922">
                <a:solidFill>
                  <a:srgbClr val="5D7B9A"/>
                </a:solidFill>
                <a:latin typeface="Arial"/>
                <a:ea typeface="Arial"/>
                <a:cs typeface="Arial"/>
                <a:sym typeface="Arial"/>
              </a:defRPr>
            </a:lvl8pPr>
            <a:lvl9pPr marL="0" lvl="8" indent="0" algn="l">
              <a:spcBef>
                <a:spcPts val="0"/>
              </a:spcBef>
              <a:buNone/>
              <a:defRPr sz="922">
                <a:solidFill>
                  <a:srgbClr val="5D7B9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ub and Content">
  <p:cSld name="Title, Sub and Content">
    <p:spTree>
      <p:nvGrpSpPr>
        <p:cNvPr id="1" name="Shape 101"/>
        <p:cNvGrpSpPr/>
        <p:nvPr/>
      </p:nvGrpSpPr>
      <p:grpSpPr>
        <a:xfrm>
          <a:off x="0" y="0"/>
          <a:ext cx="0" cy="0"/>
          <a:chOff x="0" y="0"/>
          <a:chExt cx="0" cy="0"/>
        </a:xfrm>
      </p:grpSpPr>
      <p:sp>
        <p:nvSpPr>
          <p:cNvPr id="102" name="Google Shape;102;p32"/>
          <p:cNvSpPr txBox="1">
            <a:spLocks noGrp="1"/>
          </p:cNvSpPr>
          <p:nvPr>
            <p:ph type="title"/>
          </p:nvPr>
        </p:nvSpPr>
        <p:spPr>
          <a:xfrm>
            <a:off x="624078" y="0"/>
            <a:ext cx="8667750" cy="1143000"/>
          </a:xfrm>
          <a:prstGeom prst="rect">
            <a:avLst/>
          </a:prstGeom>
          <a:noFill/>
          <a:ln>
            <a:noFill/>
          </a:ln>
        </p:spPr>
        <p:txBody>
          <a:bodyPr spcFirstLastPara="1" wrap="square" lIns="0" tIns="182875" rIns="0" bIns="0" anchor="ctr" anchorCtr="0">
            <a:noAutofit/>
          </a:bodyPr>
          <a:lstStyle>
            <a:lvl1pPr lvl="0" algn="l">
              <a:lnSpc>
                <a:spcPct val="80000"/>
              </a:lnSpc>
              <a:spcBef>
                <a:spcPts val="0"/>
              </a:spcBef>
              <a:spcAft>
                <a:spcPts val="0"/>
              </a:spcAft>
              <a:buClr>
                <a:schemeClr val="lt2"/>
              </a:buClr>
              <a:buSzPts val="2215"/>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2"/>
          <p:cNvSpPr txBox="1">
            <a:spLocks noGrp="1"/>
          </p:cNvSpPr>
          <p:nvPr>
            <p:ph type="body" idx="1"/>
          </p:nvPr>
        </p:nvSpPr>
        <p:spPr>
          <a:xfrm>
            <a:off x="624078" y="1261872"/>
            <a:ext cx="8667750" cy="1067472"/>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923"/>
              </a:spcBef>
              <a:spcAft>
                <a:spcPts val="0"/>
              </a:spcAft>
              <a:buClr>
                <a:schemeClr val="dk2"/>
              </a:buClr>
              <a:buSzPts val="1800"/>
              <a:buChar char="•"/>
              <a:defRPr/>
            </a:lvl1pPr>
            <a:lvl2pPr marL="914400" lvl="1" indent="-342900" algn="l">
              <a:lnSpc>
                <a:spcPct val="100000"/>
              </a:lnSpc>
              <a:spcBef>
                <a:spcPts val="462"/>
              </a:spcBef>
              <a:spcAft>
                <a:spcPts val="0"/>
              </a:spcAft>
              <a:buClr>
                <a:schemeClr val="dk2"/>
              </a:buClr>
              <a:buSzPts val="1800"/>
              <a:buChar char="−"/>
              <a:defRPr/>
            </a:lvl2pPr>
            <a:lvl3pPr marL="1371600" lvl="2" indent="-342900" algn="l">
              <a:lnSpc>
                <a:spcPct val="100000"/>
              </a:lnSpc>
              <a:spcBef>
                <a:spcPts val="185"/>
              </a:spcBef>
              <a:spcAft>
                <a:spcPts val="0"/>
              </a:spcAft>
              <a:buClr>
                <a:schemeClr val="dk2"/>
              </a:buClr>
              <a:buSzPts val="1800"/>
              <a:buChar char="•"/>
              <a:defRPr/>
            </a:lvl3pPr>
            <a:lvl4pPr marL="1828800" lvl="3" indent="-342900" algn="l">
              <a:lnSpc>
                <a:spcPct val="100000"/>
              </a:lnSpc>
              <a:spcBef>
                <a:spcPts val="185"/>
              </a:spcBef>
              <a:spcAft>
                <a:spcPts val="0"/>
              </a:spcAft>
              <a:buClr>
                <a:schemeClr val="dk2"/>
              </a:buClr>
              <a:buSzPts val="1800"/>
              <a:buChar char="−"/>
              <a:defRPr/>
            </a:lvl4pPr>
            <a:lvl5pPr marL="2286000" lvl="4" indent="-342900" algn="l">
              <a:lnSpc>
                <a:spcPct val="100000"/>
              </a:lnSpc>
              <a:spcBef>
                <a:spcPts val="185"/>
              </a:spcBef>
              <a:spcAft>
                <a:spcPts val="0"/>
              </a:spcAft>
              <a:buClr>
                <a:schemeClr val="dk2"/>
              </a:buClr>
              <a:buSzPts val="1800"/>
              <a:buChar char="•"/>
              <a:defRPr/>
            </a:lvl5pPr>
            <a:lvl6pPr marL="2743200" lvl="5" indent="-342900" algn="l">
              <a:lnSpc>
                <a:spcPct val="90000"/>
              </a:lnSpc>
              <a:spcBef>
                <a:spcPts val="462"/>
              </a:spcBef>
              <a:spcAft>
                <a:spcPts val="0"/>
              </a:spcAft>
              <a:buClr>
                <a:schemeClr val="dk1"/>
              </a:buClr>
              <a:buSzPts val="1800"/>
              <a:buChar char="•"/>
              <a:defRPr/>
            </a:lvl6pPr>
            <a:lvl7pPr marL="3200400" lvl="6" indent="-342900" algn="l">
              <a:lnSpc>
                <a:spcPct val="90000"/>
              </a:lnSpc>
              <a:spcBef>
                <a:spcPts val="462"/>
              </a:spcBef>
              <a:spcAft>
                <a:spcPts val="0"/>
              </a:spcAft>
              <a:buClr>
                <a:schemeClr val="dk1"/>
              </a:buClr>
              <a:buSzPts val="1800"/>
              <a:buChar char="•"/>
              <a:defRPr/>
            </a:lvl7pPr>
            <a:lvl8pPr marL="3657600" lvl="7" indent="-342900" algn="l">
              <a:lnSpc>
                <a:spcPct val="90000"/>
              </a:lnSpc>
              <a:spcBef>
                <a:spcPts val="462"/>
              </a:spcBef>
              <a:spcAft>
                <a:spcPts val="0"/>
              </a:spcAft>
              <a:buClr>
                <a:schemeClr val="dk1"/>
              </a:buClr>
              <a:buSzPts val="1800"/>
              <a:buChar char="•"/>
              <a:defRPr/>
            </a:lvl8pPr>
            <a:lvl9pPr marL="4114800" lvl="8" indent="-342900" algn="l">
              <a:lnSpc>
                <a:spcPct val="90000"/>
              </a:lnSpc>
              <a:spcBef>
                <a:spcPts val="462"/>
              </a:spcBef>
              <a:spcAft>
                <a:spcPts val="0"/>
              </a:spcAft>
              <a:buClr>
                <a:schemeClr val="dk1"/>
              </a:buClr>
              <a:buSzPts val="1800"/>
              <a:buChar char="•"/>
              <a:defRPr/>
            </a:lvl9pPr>
          </a:lstStyle>
          <a:p>
            <a:endParaRPr/>
          </a:p>
        </p:txBody>
      </p:sp>
      <p:sp>
        <p:nvSpPr>
          <p:cNvPr id="104" name="Google Shape;104;p32"/>
          <p:cNvSpPr txBox="1">
            <a:spLocks noGrp="1"/>
          </p:cNvSpPr>
          <p:nvPr>
            <p:ph type="body" idx="2"/>
          </p:nvPr>
        </p:nvSpPr>
        <p:spPr>
          <a:xfrm>
            <a:off x="624079" y="950136"/>
            <a:ext cx="8667750" cy="198837"/>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923"/>
              </a:spcBef>
              <a:spcAft>
                <a:spcPts val="0"/>
              </a:spcAft>
              <a:buClr>
                <a:schemeClr val="accent1"/>
              </a:buClr>
              <a:buSzPts val="1292"/>
              <a:buFont typeface="Arial"/>
              <a:buNone/>
              <a:defRPr sz="1292" b="1" i="0" cap="none">
                <a:solidFill>
                  <a:schemeClr val="accent1"/>
                </a:solidFill>
                <a:latin typeface="Arial"/>
                <a:ea typeface="Arial"/>
                <a:cs typeface="Arial"/>
                <a:sym typeface="Arial"/>
              </a:defRPr>
            </a:lvl1pPr>
            <a:lvl2pPr marL="914400" lvl="1" indent="-342900" algn="l">
              <a:lnSpc>
                <a:spcPct val="100000"/>
              </a:lnSpc>
              <a:spcBef>
                <a:spcPts val="462"/>
              </a:spcBef>
              <a:spcAft>
                <a:spcPts val="0"/>
              </a:spcAft>
              <a:buClr>
                <a:schemeClr val="dk2"/>
              </a:buClr>
              <a:buSzPts val="1800"/>
              <a:buChar char="−"/>
              <a:defRPr/>
            </a:lvl2pPr>
            <a:lvl3pPr marL="1371600" lvl="2" indent="-342900" algn="l">
              <a:lnSpc>
                <a:spcPct val="100000"/>
              </a:lnSpc>
              <a:spcBef>
                <a:spcPts val="185"/>
              </a:spcBef>
              <a:spcAft>
                <a:spcPts val="0"/>
              </a:spcAft>
              <a:buClr>
                <a:schemeClr val="dk2"/>
              </a:buClr>
              <a:buSzPts val="1800"/>
              <a:buChar char="•"/>
              <a:defRPr/>
            </a:lvl3pPr>
            <a:lvl4pPr marL="1828800" lvl="3" indent="-342900" algn="l">
              <a:lnSpc>
                <a:spcPct val="100000"/>
              </a:lnSpc>
              <a:spcBef>
                <a:spcPts val="185"/>
              </a:spcBef>
              <a:spcAft>
                <a:spcPts val="0"/>
              </a:spcAft>
              <a:buClr>
                <a:schemeClr val="dk2"/>
              </a:buClr>
              <a:buSzPts val="1800"/>
              <a:buChar char="−"/>
              <a:defRPr/>
            </a:lvl4pPr>
            <a:lvl5pPr marL="2286000" lvl="4" indent="-342900" algn="l">
              <a:lnSpc>
                <a:spcPct val="100000"/>
              </a:lnSpc>
              <a:spcBef>
                <a:spcPts val="185"/>
              </a:spcBef>
              <a:spcAft>
                <a:spcPts val="0"/>
              </a:spcAft>
              <a:buClr>
                <a:schemeClr val="dk2"/>
              </a:buClr>
              <a:buSzPts val="1800"/>
              <a:buChar char="•"/>
              <a:defRPr/>
            </a:lvl5pPr>
            <a:lvl6pPr marL="2743200" lvl="5" indent="-342900" algn="l">
              <a:lnSpc>
                <a:spcPct val="90000"/>
              </a:lnSpc>
              <a:spcBef>
                <a:spcPts val="462"/>
              </a:spcBef>
              <a:spcAft>
                <a:spcPts val="0"/>
              </a:spcAft>
              <a:buClr>
                <a:schemeClr val="dk1"/>
              </a:buClr>
              <a:buSzPts val="1800"/>
              <a:buChar char="•"/>
              <a:defRPr/>
            </a:lvl6pPr>
            <a:lvl7pPr marL="3200400" lvl="6" indent="-342900" algn="l">
              <a:lnSpc>
                <a:spcPct val="90000"/>
              </a:lnSpc>
              <a:spcBef>
                <a:spcPts val="462"/>
              </a:spcBef>
              <a:spcAft>
                <a:spcPts val="0"/>
              </a:spcAft>
              <a:buClr>
                <a:schemeClr val="dk1"/>
              </a:buClr>
              <a:buSzPts val="1800"/>
              <a:buChar char="•"/>
              <a:defRPr/>
            </a:lvl7pPr>
            <a:lvl8pPr marL="3657600" lvl="7" indent="-342900" algn="l">
              <a:lnSpc>
                <a:spcPct val="90000"/>
              </a:lnSpc>
              <a:spcBef>
                <a:spcPts val="462"/>
              </a:spcBef>
              <a:spcAft>
                <a:spcPts val="0"/>
              </a:spcAft>
              <a:buClr>
                <a:schemeClr val="dk1"/>
              </a:buClr>
              <a:buSzPts val="1800"/>
              <a:buChar char="•"/>
              <a:defRPr/>
            </a:lvl8pPr>
            <a:lvl9pPr marL="4114800" lvl="8" indent="-342900" algn="l">
              <a:lnSpc>
                <a:spcPct val="90000"/>
              </a:lnSpc>
              <a:spcBef>
                <a:spcPts val="462"/>
              </a:spcBef>
              <a:spcAft>
                <a:spcPts val="0"/>
              </a:spcAft>
              <a:buClr>
                <a:schemeClr val="dk1"/>
              </a:buClr>
              <a:buSzPts val="1800"/>
              <a:buChar char="•"/>
              <a:defRPr/>
            </a:lvl9pPr>
          </a:lstStyle>
          <a:p>
            <a:endParaRPr/>
          </a:p>
        </p:txBody>
      </p:sp>
      <p:sp>
        <p:nvSpPr>
          <p:cNvPr id="105" name="Google Shape;105;p32"/>
          <p:cNvSpPr txBox="1">
            <a:spLocks noGrp="1"/>
          </p:cNvSpPr>
          <p:nvPr>
            <p:ph type="sldNum" idx="12"/>
          </p:nvPr>
        </p:nvSpPr>
        <p:spPr>
          <a:xfrm>
            <a:off x="613966" y="6489332"/>
            <a:ext cx="145874" cy="142027"/>
          </a:xfrm>
          <a:prstGeom prst="rect">
            <a:avLst/>
          </a:prstGeom>
          <a:noFill/>
          <a:ln>
            <a:noFill/>
          </a:ln>
        </p:spPr>
        <p:txBody>
          <a:bodyPr spcFirstLastPara="1" wrap="square" lIns="0" tIns="0" rIns="0" bIns="0" anchor="ctr" anchorCtr="0">
            <a:spAutoFit/>
          </a:bodyPr>
          <a:lstStyle>
            <a:lvl1pPr marL="0" lvl="0" indent="0" algn="l">
              <a:spcBef>
                <a:spcPts val="0"/>
              </a:spcBef>
              <a:buNone/>
              <a:defRPr sz="922">
                <a:solidFill>
                  <a:srgbClr val="5D7B9A"/>
                </a:solidFill>
                <a:latin typeface="Arial"/>
                <a:ea typeface="Arial"/>
                <a:cs typeface="Arial"/>
                <a:sym typeface="Arial"/>
              </a:defRPr>
            </a:lvl1pPr>
            <a:lvl2pPr marL="0" lvl="1" indent="0" algn="l">
              <a:spcBef>
                <a:spcPts val="0"/>
              </a:spcBef>
              <a:buNone/>
              <a:defRPr sz="922">
                <a:solidFill>
                  <a:srgbClr val="5D7B9A"/>
                </a:solidFill>
                <a:latin typeface="Arial"/>
                <a:ea typeface="Arial"/>
                <a:cs typeface="Arial"/>
                <a:sym typeface="Arial"/>
              </a:defRPr>
            </a:lvl2pPr>
            <a:lvl3pPr marL="0" lvl="2" indent="0" algn="l">
              <a:spcBef>
                <a:spcPts val="0"/>
              </a:spcBef>
              <a:buNone/>
              <a:defRPr sz="922">
                <a:solidFill>
                  <a:srgbClr val="5D7B9A"/>
                </a:solidFill>
                <a:latin typeface="Arial"/>
                <a:ea typeface="Arial"/>
                <a:cs typeface="Arial"/>
                <a:sym typeface="Arial"/>
              </a:defRPr>
            </a:lvl3pPr>
            <a:lvl4pPr marL="0" lvl="3" indent="0" algn="l">
              <a:spcBef>
                <a:spcPts val="0"/>
              </a:spcBef>
              <a:buNone/>
              <a:defRPr sz="922">
                <a:solidFill>
                  <a:srgbClr val="5D7B9A"/>
                </a:solidFill>
                <a:latin typeface="Arial"/>
                <a:ea typeface="Arial"/>
                <a:cs typeface="Arial"/>
                <a:sym typeface="Arial"/>
              </a:defRPr>
            </a:lvl4pPr>
            <a:lvl5pPr marL="0" lvl="4" indent="0" algn="l">
              <a:spcBef>
                <a:spcPts val="0"/>
              </a:spcBef>
              <a:buNone/>
              <a:defRPr sz="922">
                <a:solidFill>
                  <a:srgbClr val="5D7B9A"/>
                </a:solidFill>
                <a:latin typeface="Arial"/>
                <a:ea typeface="Arial"/>
                <a:cs typeface="Arial"/>
                <a:sym typeface="Arial"/>
              </a:defRPr>
            </a:lvl5pPr>
            <a:lvl6pPr marL="0" lvl="5" indent="0" algn="l">
              <a:spcBef>
                <a:spcPts val="0"/>
              </a:spcBef>
              <a:buNone/>
              <a:defRPr sz="922">
                <a:solidFill>
                  <a:srgbClr val="5D7B9A"/>
                </a:solidFill>
                <a:latin typeface="Arial"/>
                <a:ea typeface="Arial"/>
                <a:cs typeface="Arial"/>
                <a:sym typeface="Arial"/>
              </a:defRPr>
            </a:lvl6pPr>
            <a:lvl7pPr marL="0" lvl="6" indent="0" algn="l">
              <a:spcBef>
                <a:spcPts val="0"/>
              </a:spcBef>
              <a:buNone/>
              <a:defRPr sz="922">
                <a:solidFill>
                  <a:srgbClr val="5D7B9A"/>
                </a:solidFill>
                <a:latin typeface="Arial"/>
                <a:ea typeface="Arial"/>
                <a:cs typeface="Arial"/>
                <a:sym typeface="Arial"/>
              </a:defRPr>
            </a:lvl7pPr>
            <a:lvl8pPr marL="0" lvl="7" indent="0" algn="l">
              <a:spcBef>
                <a:spcPts val="0"/>
              </a:spcBef>
              <a:buNone/>
              <a:defRPr sz="922">
                <a:solidFill>
                  <a:srgbClr val="5D7B9A"/>
                </a:solidFill>
                <a:latin typeface="Arial"/>
                <a:ea typeface="Arial"/>
                <a:cs typeface="Arial"/>
                <a:sym typeface="Arial"/>
              </a:defRPr>
            </a:lvl8pPr>
            <a:lvl9pPr marL="0" lvl="8" indent="0" algn="l">
              <a:spcBef>
                <a:spcPts val="0"/>
              </a:spcBef>
              <a:buNone/>
              <a:defRPr sz="922">
                <a:solidFill>
                  <a:srgbClr val="5D7B9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ub and 2 Content">
  <p:cSld name="Title, Sub and 2 Content">
    <p:spTree>
      <p:nvGrpSpPr>
        <p:cNvPr id="1" name="Shape 106"/>
        <p:cNvGrpSpPr/>
        <p:nvPr/>
      </p:nvGrpSpPr>
      <p:grpSpPr>
        <a:xfrm>
          <a:off x="0" y="0"/>
          <a:ext cx="0" cy="0"/>
          <a:chOff x="0" y="0"/>
          <a:chExt cx="0" cy="0"/>
        </a:xfrm>
      </p:grpSpPr>
      <p:sp>
        <p:nvSpPr>
          <p:cNvPr id="107" name="Google Shape;107;p33"/>
          <p:cNvSpPr txBox="1">
            <a:spLocks noGrp="1"/>
          </p:cNvSpPr>
          <p:nvPr>
            <p:ph type="title"/>
          </p:nvPr>
        </p:nvSpPr>
        <p:spPr>
          <a:xfrm>
            <a:off x="624078" y="0"/>
            <a:ext cx="8667750" cy="1143000"/>
          </a:xfrm>
          <a:prstGeom prst="rect">
            <a:avLst/>
          </a:prstGeom>
          <a:noFill/>
          <a:ln>
            <a:noFill/>
          </a:ln>
        </p:spPr>
        <p:txBody>
          <a:bodyPr spcFirstLastPara="1" wrap="square" lIns="0" tIns="182875" rIns="0" bIns="0" anchor="ctr" anchorCtr="0">
            <a:noAutofit/>
          </a:bodyPr>
          <a:lstStyle>
            <a:lvl1pPr lvl="0" algn="l">
              <a:lnSpc>
                <a:spcPct val="80000"/>
              </a:lnSpc>
              <a:spcBef>
                <a:spcPts val="0"/>
              </a:spcBef>
              <a:spcAft>
                <a:spcPts val="0"/>
              </a:spcAft>
              <a:buClr>
                <a:schemeClr val="lt2"/>
              </a:buClr>
              <a:buSzPts val="2215"/>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3"/>
          <p:cNvSpPr txBox="1">
            <a:spLocks noGrp="1"/>
          </p:cNvSpPr>
          <p:nvPr>
            <p:ph type="body" idx="1"/>
          </p:nvPr>
        </p:nvSpPr>
        <p:spPr>
          <a:xfrm>
            <a:off x="624078" y="950137"/>
            <a:ext cx="8667750" cy="198837"/>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923"/>
              </a:spcBef>
              <a:spcAft>
                <a:spcPts val="0"/>
              </a:spcAft>
              <a:buClr>
                <a:schemeClr val="accent1"/>
              </a:buClr>
              <a:buSzPts val="1292"/>
              <a:buNone/>
              <a:defRPr b="1" i="0" cap="none">
                <a:solidFill>
                  <a:schemeClr val="accent1"/>
                </a:solidFill>
                <a:latin typeface="Arial"/>
                <a:ea typeface="Arial"/>
                <a:cs typeface="Arial"/>
                <a:sym typeface="Arial"/>
              </a:defRPr>
            </a:lvl1pPr>
            <a:lvl2pPr marL="914400" lvl="1" indent="-342900" algn="l">
              <a:lnSpc>
                <a:spcPct val="100000"/>
              </a:lnSpc>
              <a:spcBef>
                <a:spcPts val="462"/>
              </a:spcBef>
              <a:spcAft>
                <a:spcPts val="0"/>
              </a:spcAft>
              <a:buClr>
                <a:schemeClr val="dk2"/>
              </a:buClr>
              <a:buSzPts val="1800"/>
              <a:buChar char="−"/>
              <a:defRPr/>
            </a:lvl2pPr>
            <a:lvl3pPr marL="1371600" lvl="2" indent="-342900" algn="l">
              <a:lnSpc>
                <a:spcPct val="100000"/>
              </a:lnSpc>
              <a:spcBef>
                <a:spcPts val="185"/>
              </a:spcBef>
              <a:spcAft>
                <a:spcPts val="0"/>
              </a:spcAft>
              <a:buClr>
                <a:schemeClr val="dk2"/>
              </a:buClr>
              <a:buSzPts val="1800"/>
              <a:buChar char="•"/>
              <a:defRPr/>
            </a:lvl3pPr>
            <a:lvl4pPr marL="1828800" lvl="3" indent="-342900" algn="l">
              <a:lnSpc>
                <a:spcPct val="100000"/>
              </a:lnSpc>
              <a:spcBef>
                <a:spcPts val="185"/>
              </a:spcBef>
              <a:spcAft>
                <a:spcPts val="0"/>
              </a:spcAft>
              <a:buClr>
                <a:schemeClr val="dk2"/>
              </a:buClr>
              <a:buSzPts val="1800"/>
              <a:buChar char="−"/>
              <a:defRPr/>
            </a:lvl4pPr>
            <a:lvl5pPr marL="2286000" lvl="4" indent="-342900" algn="l">
              <a:lnSpc>
                <a:spcPct val="100000"/>
              </a:lnSpc>
              <a:spcBef>
                <a:spcPts val="185"/>
              </a:spcBef>
              <a:spcAft>
                <a:spcPts val="0"/>
              </a:spcAft>
              <a:buClr>
                <a:schemeClr val="dk2"/>
              </a:buClr>
              <a:buSzPts val="1800"/>
              <a:buChar char="•"/>
              <a:defRPr/>
            </a:lvl5pPr>
            <a:lvl6pPr marL="2743200" lvl="5" indent="-342900" algn="l">
              <a:lnSpc>
                <a:spcPct val="90000"/>
              </a:lnSpc>
              <a:spcBef>
                <a:spcPts val="462"/>
              </a:spcBef>
              <a:spcAft>
                <a:spcPts val="0"/>
              </a:spcAft>
              <a:buClr>
                <a:schemeClr val="dk1"/>
              </a:buClr>
              <a:buSzPts val="1800"/>
              <a:buChar char="•"/>
              <a:defRPr/>
            </a:lvl6pPr>
            <a:lvl7pPr marL="3200400" lvl="6" indent="-342900" algn="l">
              <a:lnSpc>
                <a:spcPct val="90000"/>
              </a:lnSpc>
              <a:spcBef>
                <a:spcPts val="462"/>
              </a:spcBef>
              <a:spcAft>
                <a:spcPts val="0"/>
              </a:spcAft>
              <a:buClr>
                <a:schemeClr val="dk1"/>
              </a:buClr>
              <a:buSzPts val="1800"/>
              <a:buChar char="•"/>
              <a:defRPr/>
            </a:lvl7pPr>
            <a:lvl8pPr marL="3657600" lvl="7" indent="-342900" algn="l">
              <a:lnSpc>
                <a:spcPct val="90000"/>
              </a:lnSpc>
              <a:spcBef>
                <a:spcPts val="462"/>
              </a:spcBef>
              <a:spcAft>
                <a:spcPts val="0"/>
              </a:spcAft>
              <a:buClr>
                <a:schemeClr val="dk1"/>
              </a:buClr>
              <a:buSzPts val="1800"/>
              <a:buChar char="•"/>
              <a:defRPr/>
            </a:lvl8pPr>
            <a:lvl9pPr marL="4114800" lvl="8" indent="-342900" algn="l">
              <a:lnSpc>
                <a:spcPct val="90000"/>
              </a:lnSpc>
              <a:spcBef>
                <a:spcPts val="462"/>
              </a:spcBef>
              <a:spcAft>
                <a:spcPts val="0"/>
              </a:spcAft>
              <a:buClr>
                <a:schemeClr val="dk1"/>
              </a:buClr>
              <a:buSzPts val="1800"/>
              <a:buChar char="•"/>
              <a:defRPr/>
            </a:lvl9pPr>
          </a:lstStyle>
          <a:p>
            <a:endParaRPr/>
          </a:p>
        </p:txBody>
      </p:sp>
      <p:sp>
        <p:nvSpPr>
          <p:cNvPr id="109" name="Google Shape;109;p33"/>
          <p:cNvSpPr txBox="1">
            <a:spLocks noGrp="1"/>
          </p:cNvSpPr>
          <p:nvPr>
            <p:ph type="sldNum" idx="12"/>
          </p:nvPr>
        </p:nvSpPr>
        <p:spPr>
          <a:xfrm>
            <a:off x="613966" y="6489333"/>
            <a:ext cx="145874" cy="142027"/>
          </a:xfrm>
          <a:prstGeom prst="rect">
            <a:avLst/>
          </a:prstGeom>
          <a:noFill/>
          <a:ln>
            <a:noFill/>
          </a:ln>
        </p:spPr>
        <p:txBody>
          <a:bodyPr spcFirstLastPara="1" wrap="square" lIns="0" tIns="0" rIns="0" bIns="0" anchor="ctr" anchorCtr="0">
            <a:spAutoFit/>
          </a:bodyPr>
          <a:lstStyle>
            <a:lvl1pPr marL="0" lvl="0" indent="0" algn="l">
              <a:spcBef>
                <a:spcPts val="0"/>
              </a:spcBef>
              <a:buNone/>
              <a:defRPr>
                <a:solidFill>
                  <a:srgbClr val="5D7B9A"/>
                </a:solidFill>
              </a:defRPr>
            </a:lvl1pPr>
            <a:lvl2pPr marL="0" lvl="1" indent="0" algn="l">
              <a:spcBef>
                <a:spcPts val="0"/>
              </a:spcBef>
              <a:buNone/>
              <a:defRPr>
                <a:solidFill>
                  <a:srgbClr val="5D7B9A"/>
                </a:solidFill>
              </a:defRPr>
            </a:lvl2pPr>
            <a:lvl3pPr marL="0" lvl="2" indent="0" algn="l">
              <a:spcBef>
                <a:spcPts val="0"/>
              </a:spcBef>
              <a:buNone/>
              <a:defRPr>
                <a:solidFill>
                  <a:srgbClr val="5D7B9A"/>
                </a:solidFill>
              </a:defRPr>
            </a:lvl3pPr>
            <a:lvl4pPr marL="0" lvl="3" indent="0" algn="l">
              <a:spcBef>
                <a:spcPts val="0"/>
              </a:spcBef>
              <a:buNone/>
              <a:defRPr>
                <a:solidFill>
                  <a:srgbClr val="5D7B9A"/>
                </a:solidFill>
              </a:defRPr>
            </a:lvl4pPr>
            <a:lvl5pPr marL="0" lvl="4" indent="0" algn="l">
              <a:spcBef>
                <a:spcPts val="0"/>
              </a:spcBef>
              <a:buNone/>
              <a:defRPr>
                <a:solidFill>
                  <a:srgbClr val="5D7B9A"/>
                </a:solidFill>
              </a:defRPr>
            </a:lvl5pPr>
            <a:lvl6pPr marL="0" lvl="5" indent="0" algn="l">
              <a:spcBef>
                <a:spcPts val="0"/>
              </a:spcBef>
              <a:buNone/>
              <a:defRPr>
                <a:solidFill>
                  <a:srgbClr val="5D7B9A"/>
                </a:solidFill>
              </a:defRPr>
            </a:lvl6pPr>
            <a:lvl7pPr marL="0" lvl="6" indent="0" algn="l">
              <a:spcBef>
                <a:spcPts val="0"/>
              </a:spcBef>
              <a:buNone/>
              <a:defRPr>
                <a:solidFill>
                  <a:srgbClr val="5D7B9A"/>
                </a:solidFill>
              </a:defRPr>
            </a:lvl7pPr>
            <a:lvl8pPr marL="0" lvl="7" indent="0" algn="l">
              <a:spcBef>
                <a:spcPts val="0"/>
              </a:spcBef>
              <a:buNone/>
              <a:defRPr>
                <a:solidFill>
                  <a:srgbClr val="5D7B9A"/>
                </a:solidFill>
              </a:defRPr>
            </a:lvl8pPr>
            <a:lvl9pPr marL="0" lvl="8" indent="0" algn="l">
              <a:spcBef>
                <a:spcPts val="0"/>
              </a:spcBef>
              <a:buNone/>
              <a:defRPr>
                <a:solidFill>
                  <a:srgbClr val="5D7B9A"/>
                </a:solidFill>
              </a:defRPr>
            </a:lvl9pPr>
          </a:lstStyle>
          <a:p>
            <a:pPr marL="0" lvl="0" indent="0" algn="l" rtl="0">
              <a:spcBef>
                <a:spcPts val="0"/>
              </a:spcBef>
              <a:spcAft>
                <a:spcPts val="0"/>
              </a:spcAft>
              <a:buNone/>
            </a:pPr>
            <a:fld id="{00000000-1234-1234-1234-123412341234}" type="slidenum">
              <a:rPr lang="en-US"/>
              <a:t>‹#›</a:t>
            </a:fld>
            <a:endParaRPr/>
          </a:p>
        </p:txBody>
      </p:sp>
      <p:sp>
        <p:nvSpPr>
          <p:cNvPr id="110" name="Google Shape;110;p33"/>
          <p:cNvSpPr txBox="1">
            <a:spLocks noGrp="1"/>
          </p:cNvSpPr>
          <p:nvPr>
            <p:ph type="body" idx="2"/>
          </p:nvPr>
        </p:nvSpPr>
        <p:spPr>
          <a:xfrm>
            <a:off x="624078" y="1261872"/>
            <a:ext cx="4259580" cy="1067472"/>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923"/>
              </a:spcBef>
              <a:spcAft>
                <a:spcPts val="0"/>
              </a:spcAft>
              <a:buClr>
                <a:schemeClr val="dk2"/>
              </a:buClr>
              <a:buSzPts val="1800"/>
              <a:buChar char="•"/>
              <a:defRPr/>
            </a:lvl1pPr>
            <a:lvl2pPr marL="914400" lvl="1" indent="-342900" algn="l">
              <a:lnSpc>
                <a:spcPct val="100000"/>
              </a:lnSpc>
              <a:spcBef>
                <a:spcPts val="462"/>
              </a:spcBef>
              <a:spcAft>
                <a:spcPts val="0"/>
              </a:spcAft>
              <a:buClr>
                <a:schemeClr val="dk2"/>
              </a:buClr>
              <a:buSzPts val="1800"/>
              <a:buChar char="−"/>
              <a:defRPr/>
            </a:lvl2pPr>
            <a:lvl3pPr marL="1371600" lvl="2" indent="-342900" algn="l">
              <a:lnSpc>
                <a:spcPct val="100000"/>
              </a:lnSpc>
              <a:spcBef>
                <a:spcPts val="185"/>
              </a:spcBef>
              <a:spcAft>
                <a:spcPts val="0"/>
              </a:spcAft>
              <a:buClr>
                <a:schemeClr val="dk2"/>
              </a:buClr>
              <a:buSzPts val="1800"/>
              <a:buChar char="•"/>
              <a:defRPr/>
            </a:lvl3pPr>
            <a:lvl4pPr marL="1828800" lvl="3" indent="-342900" algn="l">
              <a:lnSpc>
                <a:spcPct val="100000"/>
              </a:lnSpc>
              <a:spcBef>
                <a:spcPts val="185"/>
              </a:spcBef>
              <a:spcAft>
                <a:spcPts val="0"/>
              </a:spcAft>
              <a:buClr>
                <a:schemeClr val="dk2"/>
              </a:buClr>
              <a:buSzPts val="1800"/>
              <a:buChar char="−"/>
              <a:defRPr/>
            </a:lvl4pPr>
            <a:lvl5pPr marL="2286000" lvl="4" indent="-342900" algn="l">
              <a:lnSpc>
                <a:spcPct val="100000"/>
              </a:lnSpc>
              <a:spcBef>
                <a:spcPts val="185"/>
              </a:spcBef>
              <a:spcAft>
                <a:spcPts val="0"/>
              </a:spcAft>
              <a:buClr>
                <a:schemeClr val="dk2"/>
              </a:buClr>
              <a:buSzPts val="1800"/>
              <a:buChar char="•"/>
              <a:defRPr/>
            </a:lvl5pPr>
            <a:lvl6pPr marL="2743200" lvl="5" indent="-342900" algn="l">
              <a:lnSpc>
                <a:spcPct val="90000"/>
              </a:lnSpc>
              <a:spcBef>
                <a:spcPts val="462"/>
              </a:spcBef>
              <a:spcAft>
                <a:spcPts val="0"/>
              </a:spcAft>
              <a:buClr>
                <a:schemeClr val="dk1"/>
              </a:buClr>
              <a:buSzPts val="1800"/>
              <a:buChar char="•"/>
              <a:defRPr/>
            </a:lvl6pPr>
            <a:lvl7pPr marL="3200400" lvl="6" indent="-342900" algn="l">
              <a:lnSpc>
                <a:spcPct val="90000"/>
              </a:lnSpc>
              <a:spcBef>
                <a:spcPts val="462"/>
              </a:spcBef>
              <a:spcAft>
                <a:spcPts val="0"/>
              </a:spcAft>
              <a:buClr>
                <a:schemeClr val="dk1"/>
              </a:buClr>
              <a:buSzPts val="1800"/>
              <a:buChar char="•"/>
              <a:defRPr/>
            </a:lvl7pPr>
            <a:lvl8pPr marL="3657600" lvl="7" indent="-342900" algn="l">
              <a:lnSpc>
                <a:spcPct val="90000"/>
              </a:lnSpc>
              <a:spcBef>
                <a:spcPts val="462"/>
              </a:spcBef>
              <a:spcAft>
                <a:spcPts val="0"/>
              </a:spcAft>
              <a:buClr>
                <a:schemeClr val="dk1"/>
              </a:buClr>
              <a:buSzPts val="1800"/>
              <a:buChar char="•"/>
              <a:defRPr/>
            </a:lvl8pPr>
            <a:lvl9pPr marL="4114800" lvl="8" indent="-342900" algn="l">
              <a:lnSpc>
                <a:spcPct val="90000"/>
              </a:lnSpc>
              <a:spcBef>
                <a:spcPts val="462"/>
              </a:spcBef>
              <a:spcAft>
                <a:spcPts val="0"/>
              </a:spcAft>
              <a:buClr>
                <a:schemeClr val="dk1"/>
              </a:buClr>
              <a:buSzPts val="1800"/>
              <a:buChar char="•"/>
              <a:defRPr/>
            </a:lvl9pPr>
          </a:lstStyle>
          <a:p>
            <a:endParaRPr/>
          </a:p>
        </p:txBody>
      </p:sp>
      <p:sp>
        <p:nvSpPr>
          <p:cNvPr id="111" name="Google Shape;111;p33"/>
          <p:cNvSpPr txBox="1">
            <a:spLocks noGrp="1"/>
          </p:cNvSpPr>
          <p:nvPr>
            <p:ph type="body" idx="3"/>
          </p:nvPr>
        </p:nvSpPr>
        <p:spPr>
          <a:xfrm>
            <a:off x="5030868" y="1261872"/>
            <a:ext cx="4259580" cy="1067472"/>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923"/>
              </a:spcBef>
              <a:spcAft>
                <a:spcPts val="0"/>
              </a:spcAft>
              <a:buClr>
                <a:schemeClr val="dk2"/>
              </a:buClr>
              <a:buSzPts val="1800"/>
              <a:buChar char="•"/>
              <a:defRPr/>
            </a:lvl1pPr>
            <a:lvl2pPr marL="914400" lvl="1" indent="-342900" algn="l">
              <a:lnSpc>
                <a:spcPct val="100000"/>
              </a:lnSpc>
              <a:spcBef>
                <a:spcPts val="462"/>
              </a:spcBef>
              <a:spcAft>
                <a:spcPts val="0"/>
              </a:spcAft>
              <a:buClr>
                <a:schemeClr val="dk2"/>
              </a:buClr>
              <a:buSzPts val="1800"/>
              <a:buChar char="−"/>
              <a:defRPr/>
            </a:lvl2pPr>
            <a:lvl3pPr marL="1371600" lvl="2" indent="-342900" algn="l">
              <a:lnSpc>
                <a:spcPct val="100000"/>
              </a:lnSpc>
              <a:spcBef>
                <a:spcPts val="185"/>
              </a:spcBef>
              <a:spcAft>
                <a:spcPts val="0"/>
              </a:spcAft>
              <a:buClr>
                <a:schemeClr val="dk2"/>
              </a:buClr>
              <a:buSzPts val="1800"/>
              <a:buChar char="•"/>
              <a:defRPr/>
            </a:lvl3pPr>
            <a:lvl4pPr marL="1828800" lvl="3" indent="-342900" algn="l">
              <a:lnSpc>
                <a:spcPct val="100000"/>
              </a:lnSpc>
              <a:spcBef>
                <a:spcPts val="185"/>
              </a:spcBef>
              <a:spcAft>
                <a:spcPts val="0"/>
              </a:spcAft>
              <a:buClr>
                <a:schemeClr val="dk2"/>
              </a:buClr>
              <a:buSzPts val="1800"/>
              <a:buChar char="−"/>
              <a:defRPr/>
            </a:lvl4pPr>
            <a:lvl5pPr marL="2286000" lvl="4" indent="-290131" algn="l">
              <a:lnSpc>
                <a:spcPct val="100000"/>
              </a:lnSpc>
              <a:spcBef>
                <a:spcPts val="185"/>
              </a:spcBef>
              <a:spcAft>
                <a:spcPts val="0"/>
              </a:spcAft>
              <a:buClr>
                <a:schemeClr val="dk2"/>
              </a:buClr>
              <a:buSzPts val="969"/>
              <a:buChar char="•"/>
              <a:defRPr/>
            </a:lvl5pPr>
            <a:lvl6pPr marL="2743200" lvl="5" indent="-342900" algn="l">
              <a:lnSpc>
                <a:spcPct val="90000"/>
              </a:lnSpc>
              <a:spcBef>
                <a:spcPts val="462"/>
              </a:spcBef>
              <a:spcAft>
                <a:spcPts val="0"/>
              </a:spcAft>
              <a:buClr>
                <a:schemeClr val="dk1"/>
              </a:buClr>
              <a:buSzPts val="1800"/>
              <a:buChar char="•"/>
              <a:defRPr/>
            </a:lvl6pPr>
            <a:lvl7pPr marL="3200400" lvl="6" indent="-342900" algn="l">
              <a:lnSpc>
                <a:spcPct val="90000"/>
              </a:lnSpc>
              <a:spcBef>
                <a:spcPts val="462"/>
              </a:spcBef>
              <a:spcAft>
                <a:spcPts val="0"/>
              </a:spcAft>
              <a:buClr>
                <a:schemeClr val="dk1"/>
              </a:buClr>
              <a:buSzPts val="1800"/>
              <a:buChar char="•"/>
              <a:defRPr/>
            </a:lvl7pPr>
            <a:lvl8pPr marL="3657600" lvl="7" indent="-342900" algn="l">
              <a:lnSpc>
                <a:spcPct val="90000"/>
              </a:lnSpc>
              <a:spcBef>
                <a:spcPts val="462"/>
              </a:spcBef>
              <a:spcAft>
                <a:spcPts val="0"/>
              </a:spcAft>
              <a:buClr>
                <a:schemeClr val="dk1"/>
              </a:buClr>
              <a:buSzPts val="1800"/>
              <a:buChar char="•"/>
              <a:defRPr/>
            </a:lvl8pPr>
            <a:lvl9pPr marL="4114800" lvl="8" indent="-342900" algn="l">
              <a:lnSpc>
                <a:spcPct val="90000"/>
              </a:lnSpc>
              <a:spcBef>
                <a:spcPts val="462"/>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2"/>
        <p:cNvGrpSpPr/>
        <p:nvPr/>
      </p:nvGrpSpPr>
      <p:grpSpPr>
        <a:xfrm>
          <a:off x="0" y="0"/>
          <a:ext cx="0" cy="0"/>
          <a:chOff x="0" y="0"/>
          <a:chExt cx="0" cy="0"/>
        </a:xfrm>
      </p:grpSpPr>
      <p:sp>
        <p:nvSpPr>
          <p:cNvPr id="113" name="Google Shape;113;p34"/>
          <p:cNvSpPr txBox="1">
            <a:spLocks noGrp="1"/>
          </p:cNvSpPr>
          <p:nvPr>
            <p:ph type="title"/>
          </p:nvPr>
        </p:nvSpPr>
        <p:spPr>
          <a:xfrm>
            <a:off x="624078" y="0"/>
            <a:ext cx="8667750" cy="1143000"/>
          </a:xfrm>
          <a:prstGeom prst="rect">
            <a:avLst/>
          </a:prstGeom>
          <a:noFill/>
          <a:ln>
            <a:noFill/>
          </a:ln>
        </p:spPr>
        <p:txBody>
          <a:bodyPr spcFirstLastPara="1" wrap="square" lIns="0" tIns="182875" rIns="0" bIns="0" anchor="ctr" anchorCtr="0">
            <a:noAutofit/>
          </a:bodyPr>
          <a:lstStyle>
            <a:lvl1pPr lvl="0" algn="l">
              <a:lnSpc>
                <a:spcPct val="80000"/>
              </a:lnSpc>
              <a:spcBef>
                <a:spcPts val="0"/>
              </a:spcBef>
              <a:spcAft>
                <a:spcPts val="0"/>
              </a:spcAft>
              <a:buClr>
                <a:schemeClr val="lt2"/>
              </a:buClr>
              <a:buSzPts val="2215"/>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4"/>
          <p:cNvSpPr txBox="1">
            <a:spLocks noGrp="1"/>
          </p:cNvSpPr>
          <p:nvPr>
            <p:ph type="sldNum" idx="12"/>
          </p:nvPr>
        </p:nvSpPr>
        <p:spPr>
          <a:xfrm>
            <a:off x="613966" y="6489333"/>
            <a:ext cx="145874" cy="142027"/>
          </a:xfrm>
          <a:prstGeom prst="rect">
            <a:avLst/>
          </a:prstGeom>
          <a:noFill/>
          <a:ln>
            <a:noFill/>
          </a:ln>
        </p:spPr>
        <p:txBody>
          <a:bodyPr spcFirstLastPara="1" wrap="square" lIns="0" tIns="0" rIns="0" bIns="0" anchor="ctr" anchorCtr="0">
            <a:spAutoFit/>
          </a:bodyPr>
          <a:lstStyle>
            <a:lvl1pPr marL="0" lvl="0" indent="0" algn="l">
              <a:spcBef>
                <a:spcPts val="0"/>
              </a:spcBef>
              <a:buNone/>
              <a:defRPr>
                <a:solidFill>
                  <a:srgbClr val="5D7B9A"/>
                </a:solidFill>
              </a:defRPr>
            </a:lvl1pPr>
            <a:lvl2pPr marL="0" lvl="1" indent="0" algn="l">
              <a:spcBef>
                <a:spcPts val="0"/>
              </a:spcBef>
              <a:buNone/>
              <a:defRPr>
                <a:solidFill>
                  <a:srgbClr val="5D7B9A"/>
                </a:solidFill>
              </a:defRPr>
            </a:lvl2pPr>
            <a:lvl3pPr marL="0" lvl="2" indent="0" algn="l">
              <a:spcBef>
                <a:spcPts val="0"/>
              </a:spcBef>
              <a:buNone/>
              <a:defRPr>
                <a:solidFill>
                  <a:srgbClr val="5D7B9A"/>
                </a:solidFill>
              </a:defRPr>
            </a:lvl3pPr>
            <a:lvl4pPr marL="0" lvl="3" indent="0" algn="l">
              <a:spcBef>
                <a:spcPts val="0"/>
              </a:spcBef>
              <a:buNone/>
              <a:defRPr>
                <a:solidFill>
                  <a:srgbClr val="5D7B9A"/>
                </a:solidFill>
              </a:defRPr>
            </a:lvl4pPr>
            <a:lvl5pPr marL="0" lvl="4" indent="0" algn="l">
              <a:spcBef>
                <a:spcPts val="0"/>
              </a:spcBef>
              <a:buNone/>
              <a:defRPr>
                <a:solidFill>
                  <a:srgbClr val="5D7B9A"/>
                </a:solidFill>
              </a:defRPr>
            </a:lvl5pPr>
            <a:lvl6pPr marL="0" lvl="5" indent="0" algn="l">
              <a:spcBef>
                <a:spcPts val="0"/>
              </a:spcBef>
              <a:buNone/>
              <a:defRPr>
                <a:solidFill>
                  <a:srgbClr val="5D7B9A"/>
                </a:solidFill>
              </a:defRPr>
            </a:lvl6pPr>
            <a:lvl7pPr marL="0" lvl="6" indent="0" algn="l">
              <a:spcBef>
                <a:spcPts val="0"/>
              </a:spcBef>
              <a:buNone/>
              <a:defRPr>
                <a:solidFill>
                  <a:srgbClr val="5D7B9A"/>
                </a:solidFill>
              </a:defRPr>
            </a:lvl7pPr>
            <a:lvl8pPr marL="0" lvl="7" indent="0" algn="l">
              <a:spcBef>
                <a:spcPts val="0"/>
              </a:spcBef>
              <a:buNone/>
              <a:defRPr>
                <a:solidFill>
                  <a:srgbClr val="5D7B9A"/>
                </a:solidFill>
              </a:defRPr>
            </a:lvl8pPr>
            <a:lvl9pPr marL="0" lvl="8" indent="0" algn="l">
              <a:spcBef>
                <a:spcPts val="0"/>
              </a:spcBef>
              <a:buNone/>
              <a:defRPr>
                <a:solidFill>
                  <a:srgbClr val="5D7B9A"/>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Last Page_1">
  <p:cSld name="Last Page_1">
    <p:spTree>
      <p:nvGrpSpPr>
        <p:cNvPr id="1" name="Shape 115"/>
        <p:cNvGrpSpPr/>
        <p:nvPr/>
      </p:nvGrpSpPr>
      <p:grpSpPr>
        <a:xfrm>
          <a:off x="0" y="0"/>
          <a:ext cx="0" cy="0"/>
          <a:chOff x="0" y="0"/>
          <a:chExt cx="0" cy="0"/>
        </a:xfrm>
      </p:grpSpPr>
      <p:sp>
        <p:nvSpPr>
          <p:cNvPr id="116" name="Google Shape;116;p35"/>
          <p:cNvSpPr/>
          <p:nvPr/>
        </p:nvSpPr>
        <p:spPr>
          <a:xfrm>
            <a:off x="619125" y="1143002"/>
            <a:ext cx="9286875" cy="3733801"/>
          </a:xfrm>
          <a:prstGeom prst="rect">
            <a:avLst/>
          </a:prstGeom>
          <a:gradFill>
            <a:gsLst>
              <a:gs pos="0">
                <a:srgbClr val="00BDD2"/>
              </a:gs>
              <a:gs pos="50000">
                <a:srgbClr val="3897B2"/>
              </a:gs>
              <a:gs pos="100000">
                <a:srgbClr val="356783"/>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108">
              <a:solidFill>
                <a:srgbClr val="FFFFFF"/>
              </a:solidFill>
              <a:latin typeface="Arial"/>
              <a:ea typeface="Arial"/>
              <a:cs typeface="Arial"/>
              <a:sym typeface="Arial"/>
            </a:endParaRPr>
          </a:p>
          <a:p>
            <a:pPr marL="0" marR="0" lvl="0" indent="0" algn="ctr" rtl="0">
              <a:spcBef>
                <a:spcPts val="0"/>
              </a:spcBef>
              <a:spcAft>
                <a:spcPts val="0"/>
              </a:spcAft>
              <a:buNone/>
            </a:pPr>
            <a:endParaRPr sz="1108">
              <a:solidFill>
                <a:srgbClr val="FFFFFF"/>
              </a:solidFill>
              <a:latin typeface="Arial"/>
              <a:ea typeface="Arial"/>
              <a:cs typeface="Arial"/>
              <a:sym typeface="Arial"/>
            </a:endParaRPr>
          </a:p>
          <a:p>
            <a:pPr marL="0" marR="0" lvl="0" indent="0" algn="ctr" rtl="0">
              <a:spcBef>
                <a:spcPts val="0"/>
              </a:spcBef>
              <a:spcAft>
                <a:spcPts val="0"/>
              </a:spcAft>
              <a:buNone/>
            </a:pPr>
            <a:endParaRPr sz="1108">
              <a:solidFill>
                <a:srgbClr val="FFFFFF"/>
              </a:solidFill>
              <a:latin typeface="Arial"/>
              <a:ea typeface="Arial"/>
              <a:cs typeface="Arial"/>
              <a:sym typeface="Arial"/>
            </a:endParaRPr>
          </a:p>
        </p:txBody>
      </p:sp>
      <p:sp>
        <p:nvSpPr>
          <p:cNvPr id="117" name="Google Shape;117;p35"/>
          <p:cNvSpPr/>
          <p:nvPr/>
        </p:nvSpPr>
        <p:spPr>
          <a:xfrm>
            <a:off x="619125" y="1143000"/>
            <a:ext cx="9291828"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8">
              <a:solidFill>
                <a:srgbClr val="FFFFFF"/>
              </a:solidFill>
              <a:latin typeface="Arial"/>
              <a:ea typeface="Arial"/>
              <a:cs typeface="Arial"/>
              <a:sym typeface="Arial"/>
            </a:endParaRPr>
          </a:p>
        </p:txBody>
      </p:sp>
      <p:pic>
        <p:nvPicPr>
          <p:cNvPr id="118" name="Google Shape;118;p35"/>
          <p:cNvPicPr preferRelativeResize="0"/>
          <p:nvPr/>
        </p:nvPicPr>
        <p:blipFill rotWithShape="1">
          <a:blip r:embed="rId2">
            <a:alphaModFix/>
          </a:blip>
          <a:srcRect/>
          <a:stretch/>
        </p:blipFill>
        <p:spPr>
          <a:xfrm>
            <a:off x="7993857" y="5980197"/>
            <a:ext cx="1412082" cy="418513"/>
          </a:xfrm>
          <a:prstGeom prst="rect">
            <a:avLst/>
          </a:prstGeom>
          <a:noFill/>
          <a:ln>
            <a:noFill/>
          </a:ln>
        </p:spPr>
      </p:pic>
      <p:pic>
        <p:nvPicPr>
          <p:cNvPr id="119" name="Google Shape;119;p35"/>
          <p:cNvPicPr preferRelativeResize="0"/>
          <p:nvPr/>
        </p:nvPicPr>
        <p:blipFill rotWithShape="1">
          <a:blip r:embed="rId3">
            <a:alphaModFix/>
          </a:blip>
          <a:srcRect/>
          <a:stretch/>
        </p:blipFill>
        <p:spPr>
          <a:xfrm>
            <a:off x="3148605" y="2872740"/>
            <a:ext cx="4227916" cy="274320"/>
          </a:xfrm>
          <a:prstGeom prst="rect">
            <a:avLst/>
          </a:prstGeom>
          <a:noFill/>
          <a:ln>
            <a:noFill/>
          </a:ln>
        </p:spPr>
      </p:pic>
      <p:sp>
        <p:nvSpPr>
          <p:cNvPr id="120" name="Google Shape;120;p35"/>
          <p:cNvSpPr txBox="1"/>
          <p:nvPr/>
        </p:nvSpPr>
        <p:spPr>
          <a:xfrm>
            <a:off x="619127" y="5921483"/>
            <a:ext cx="4599856" cy="34067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738">
                <a:solidFill>
                  <a:srgbClr val="3C3D3E"/>
                </a:solidFill>
                <a:latin typeface="Arial"/>
                <a:ea typeface="Arial"/>
                <a:cs typeface="Arial"/>
                <a:sym typeface="Arial"/>
              </a:rPr>
              <a:t>© 2016 Protiviti Inc. An Equal Opportunity Employer M/F/Disability/Veterans. Protiviti is not licensed or registered as a public accounting firm and does not issue opinions on financial statements or </a:t>
            </a:r>
            <a:br>
              <a:rPr lang="en-US" sz="738">
                <a:solidFill>
                  <a:srgbClr val="3C3D3E"/>
                </a:solidFill>
                <a:latin typeface="Arial"/>
                <a:ea typeface="Arial"/>
                <a:cs typeface="Arial"/>
                <a:sym typeface="Arial"/>
              </a:rPr>
            </a:br>
            <a:r>
              <a:rPr lang="en-US" sz="738">
                <a:solidFill>
                  <a:srgbClr val="3C3D3E"/>
                </a:solidFill>
                <a:latin typeface="Arial"/>
                <a:ea typeface="Arial"/>
                <a:cs typeface="Arial"/>
                <a:sym typeface="Arial"/>
              </a:rPr>
              <a:t>offer attestation services. All registered trademarks are the property of their respective owners.</a:t>
            </a:r>
            <a:endParaRPr/>
          </a:p>
        </p:txBody>
      </p:sp>
    </p:spTree>
  </p:cSld>
  <p:clrMapOvr>
    <a:masterClrMapping/>
  </p:clrMapOvr>
  <p:extLst>
    <p:ext uri="{DCECCB84-F9BA-43D5-87BE-67443E8EF086}">
      <p15:sldGuideLst xmlns:p15="http://schemas.microsoft.com/office/powerpoint/2012/main">
        <p15:guide id="1" orient="horz" pos="30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ub Only">
  <p:cSld name="Title, Sub Only">
    <p:spTree>
      <p:nvGrpSpPr>
        <p:cNvPr id="1" name="Shape 121"/>
        <p:cNvGrpSpPr/>
        <p:nvPr/>
      </p:nvGrpSpPr>
      <p:grpSpPr>
        <a:xfrm>
          <a:off x="0" y="0"/>
          <a:ext cx="0" cy="0"/>
          <a:chOff x="0" y="0"/>
          <a:chExt cx="0" cy="0"/>
        </a:xfrm>
      </p:grpSpPr>
      <p:sp>
        <p:nvSpPr>
          <p:cNvPr id="122" name="Google Shape;122;p36"/>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215"/>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36"/>
          <p:cNvSpPr txBox="1">
            <a:spLocks noGrp="1"/>
          </p:cNvSpPr>
          <p:nvPr>
            <p:ph type="body" idx="1"/>
          </p:nvPr>
        </p:nvSpPr>
        <p:spPr>
          <a:xfrm>
            <a:off x="624078" y="950137"/>
            <a:ext cx="8667750" cy="198837"/>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923"/>
              </a:spcBef>
              <a:spcAft>
                <a:spcPts val="0"/>
              </a:spcAft>
              <a:buClr>
                <a:schemeClr val="accent1"/>
              </a:buClr>
              <a:buSzPts val="1292"/>
              <a:buNone/>
              <a:defRPr b="1" i="0" cap="none">
                <a:solidFill>
                  <a:schemeClr val="accent1"/>
                </a:solidFill>
                <a:latin typeface="Arial"/>
                <a:ea typeface="Arial"/>
                <a:cs typeface="Arial"/>
                <a:sym typeface="Arial"/>
              </a:defRPr>
            </a:lvl1pPr>
            <a:lvl2pPr marL="914400" lvl="1" indent="-342900" algn="l">
              <a:lnSpc>
                <a:spcPct val="100000"/>
              </a:lnSpc>
              <a:spcBef>
                <a:spcPts val="462"/>
              </a:spcBef>
              <a:spcAft>
                <a:spcPts val="0"/>
              </a:spcAft>
              <a:buClr>
                <a:schemeClr val="dk2"/>
              </a:buClr>
              <a:buSzPts val="1800"/>
              <a:buChar char="−"/>
              <a:defRPr/>
            </a:lvl2pPr>
            <a:lvl3pPr marL="1371600" lvl="2" indent="-342900" algn="l">
              <a:lnSpc>
                <a:spcPct val="100000"/>
              </a:lnSpc>
              <a:spcBef>
                <a:spcPts val="185"/>
              </a:spcBef>
              <a:spcAft>
                <a:spcPts val="0"/>
              </a:spcAft>
              <a:buClr>
                <a:schemeClr val="dk2"/>
              </a:buClr>
              <a:buSzPts val="1800"/>
              <a:buChar char="•"/>
              <a:defRPr/>
            </a:lvl3pPr>
            <a:lvl4pPr marL="1828800" lvl="3" indent="-342900" algn="l">
              <a:lnSpc>
                <a:spcPct val="100000"/>
              </a:lnSpc>
              <a:spcBef>
                <a:spcPts val="185"/>
              </a:spcBef>
              <a:spcAft>
                <a:spcPts val="0"/>
              </a:spcAft>
              <a:buClr>
                <a:schemeClr val="dk2"/>
              </a:buClr>
              <a:buSzPts val="1800"/>
              <a:buChar char="−"/>
              <a:defRPr/>
            </a:lvl4pPr>
            <a:lvl5pPr marL="2286000" lvl="4" indent="-342900" algn="l">
              <a:lnSpc>
                <a:spcPct val="100000"/>
              </a:lnSpc>
              <a:spcBef>
                <a:spcPts val="185"/>
              </a:spcBef>
              <a:spcAft>
                <a:spcPts val="0"/>
              </a:spcAft>
              <a:buClr>
                <a:schemeClr val="dk2"/>
              </a:buClr>
              <a:buSzPts val="1800"/>
              <a:buChar char="•"/>
              <a:defRPr/>
            </a:lvl5pPr>
            <a:lvl6pPr marL="2743200" lvl="5" indent="-342900" algn="l">
              <a:lnSpc>
                <a:spcPct val="90000"/>
              </a:lnSpc>
              <a:spcBef>
                <a:spcPts val="462"/>
              </a:spcBef>
              <a:spcAft>
                <a:spcPts val="0"/>
              </a:spcAft>
              <a:buClr>
                <a:schemeClr val="dk1"/>
              </a:buClr>
              <a:buSzPts val="1800"/>
              <a:buChar char="•"/>
              <a:defRPr/>
            </a:lvl6pPr>
            <a:lvl7pPr marL="3200400" lvl="6" indent="-342900" algn="l">
              <a:lnSpc>
                <a:spcPct val="90000"/>
              </a:lnSpc>
              <a:spcBef>
                <a:spcPts val="462"/>
              </a:spcBef>
              <a:spcAft>
                <a:spcPts val="0"/>
              </a:spcAft>
              <a:buClr>
                <a:schemeClr val="dk1"/>
              </a:buClr>
              <a:buSzPts val="1800"/>
              <a:buChar char="•"/>
              <a:defRPr/>
            </a:lvl7pPr>
            <a:lvl8pPr marL="3657600" lvl="7" indent="-342900" algn="l">
              <a:lnSpc>
                <a:spcPct val="90000"/>
              </a:lnSpc>
              <a:spcBef>
                <a:spcPts val="462"/>
              </a:spcBef>
              <a:spcAft>
                <a:spcPts val="0"/>
              </a:spcAft>
              <a:buClr>
                <a:schemeClr val="dk1"/>
              </a:buClr>
              <a:buSzPts val="1800"/>
              <a:buChar char="•"/>
              <a:defRPr/>
            </a:lvl8pPr>
            <a:lvl9pPr marL="4114800" lvl="8" indent="-342900" algn="l">
              <a:lnSpc>
                <a:spcPct val="90000"/>
              </a:lnSpc>
              <a:spcBef>
                <a:spcPts val="462"/>
              </a:spcBef>
              <a:spcAft>
                <a:spcPts val="0"/>
              </a:spcAft>
              <a:buClr>
                <a:schemeClr val="dk1"/>
              </a:buClr>
              <a:buSzPts val="1800"/>
              <a:buChar char="•"/>
              <a:defRPr/>
            </a:lvl9pPr>
          </a:lstStyle>
          <a:p>
            <a:endParaRPr/>
          </a:p>
        </p:txBody>
      </p:sp>
      <p:sp>
        <p:nvSpPr>
          <p:cNvPr id="124" name="Google Shape;124;p36"/>
          <p:cNvSpPr txBox="1">
            <a:spLocks noGrp="1"/>
          </p:cNvSpPr>
          <p:nvPr>
            <p:ph type="sldNum" idx="12"/>
          </p:nvPr>
        </p:nvSpPr>
        <p:spPr>
          <a:xfrm>
            <a:off x="613966" y="6489333"/>
            <a:ext cx="145874" cy="142027"/>
          </a:xfrm>
          <a:prstGeom prst="rect">
            <a:avLst/>
          </a:prstGeom>
          <a:noFill/>
          <a:ln>
            <a:noFill/>
          </a:ln>
        </p:spPr>
        <p:txBody>
          <a:bodyPr spcFirstLastPara="1" wrap="square" lIns="0" tIns="0" rIns="0" bIns="0" anchor="ctr" anchorCtr="0">
            <a:spAutoFit/>
          </a:bodyPr>
          <a:lstStyle>
            <a:lvl1pPr marL="0" lvl="0" indent="0" algn="l">
              <a:spcBef>
                <a:spcPts val="0"/>
              </a:spcBef>
              <a:buNone/>
              <a:defRPr>
                <a:solidFill>
                  <a:srgbClr val="5D7B9A"/>
                </a:solidFill>
              </a:defRPr>
            </a:lvl1pPr>
            <a:lvl2pPr marL="0" lvl="1" indent="0" algn="l">
              <a:spcBef>
                <a:spcPts val="0"/>
              </a:spcBef>
              <a:buNone/>
              <a:defRPr>
                <a:solidFill>
                  <a:srgbClr val="5D7B9A"/>
                </a:solidFill>
              </a:defRPr>
            </a:lvl2pPr>
            <a:lvl3pPr marL="0" lvl="2" indent="0" algn="l">
              <a:spcBef>
                <a:spcPts val="0"/>
              </a:spcBef>
              <a:buNone/>
              <a:defRPr>
                <a:solidFill>
                  <a:srgbClr val="5D7B9A"/>
                </a:solidFill>
              </a:defRPr>
            </a:lvl3pPr>
            <a:lvl4pPr marL="0" lvl="3" indent="0" algn="l">
              <a:spcBef>
                <a:spcPts val="0"/>
              </a:spcBef>
              <a:buNone/>
              <a:defRPr>
                <a:solidFill>
                  <a:srgbClr val="5D7B9A"/>
                </a:solidFill>
              </a:defRPr>
            </a:lvl4pPr>
            <a:lvl5pPr marL="0" lvl="4" indent="0" algn="l">
              <a:spcBef>
                <a:spcPts val="0"/>
              </a:spcBef>
              <a:buNone/>
              <a:defRPr>
                <a:solidFill>
                  <a:srgbClr val="5D7B9A"/>
                </a:solidFill>
              </a:defRPr>
            </a:lvl5pPr>
            <a:lvl6pPr marL="0" lvl="5" indent="0" algn="l">
              <a:spcBef>
                <a:spcPts val="0"/>
              </a:spcBef>
              <a:buNone/>
              <a:defRPr>
                <a:solidFill>
                  <a:srgbClr val="5D7B9A"/>
                </a:solidFill>
              </a:defRPr>
            </a:lvl6pPr>
            <a:lvl7pPr marL="0" lvl="6" indent="0" algn="l">
              <a:spcBef>
                <a:spcPts val="0"/>
              </a:spcBef>
              <a:buNone/>
              <a:defRPr>
                <a:solidFill>
                  <a:srgbClr val="5D7B9A"/>
                </a:solidFill>
              </a:defRPr>
            </a:lvl7pPr>
            <a:lvl8pPr marL="0" lvl="7" indent="0" algn="l">
              <a:spcBef>
                <a:spcPts val="0"/>
              </a:spcBef>
              <a:buNone/>
              <a:defRPr>
                <a:solidFill>
                  <a:srgbClr val="5D7B9A"/>
                </a:solidFill>
              </a:defRPr>
            </a:lvl8pPr>
            <a:lvl9pPr marL="0" lvl="8" indent="0" algn="l">
              <a:spcBef>
                <a:spcPts val="0"/>
              </a:spcBef>
              <a:buNone/>
              <a:defRPr>
                <a:solidFill>
                  <a:srgbClr val="5D7B9A"/>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OC_image">
  <p:cSld name="TOC_image">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4" name="Google Shape;24;p18"/>
          <p:cNvSpPr txBox="1">
            <a:spLocks noGrp="1"/>
          </p:cNvSpPr>
          <p:nvPr>
            <p:ph type="body" idx="1"/>
          </p:nvPr>
        </p:nvSpPr>
        <p:spPr>
          <a:xfrm>
            <a:off x="624078" y="2748759"/>
            <a:ext cx="4259580" cy="71045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1000"/>
              </a:spcBef>
              <a:spcAft>
                <a:spcPts val="0"/>
              </a:spcAft>
              <a:buClr>
                <a:schemeClr val="dk2"/>
              </a:buClr>
              <a:buSzPts val="1400"/>
              <a:buNone/>
              <a:defRPr/>
            </a:lvl1pPr>
            <a:lvl2pPr marL="914400" lvl="1" indent="-228600" algn="l">
              <a:lnSpc>
                <a:spcPct val="100000"/>
              </a:lnSpc>
              <a:spcBef>
                <a:spcPts val="500"/>
              </a:spcBef>
              <a:spcAft>
                <a:spcPts val="0"/>
              </a:spcAft>
              <a:buClr>
                <a:schemeClr val="dk2"/>
              </a:buClr>
              <a:buSzPts val="1200"/>
              <a:buNone/>
              <a:defRPr/>
            </a:lvl2pPr>
            <a:lvl3pPr marL="1371600" lvl="2" indent="-228600" algn="l">
              <a:lnSpc>
                <a:spcPct val="100000"/>
              </a:lnSpc>
              <a:spcBef>
                <a:spcPts val="200"/>
              </a:spcBef>
              <a:spcAft>
                <a:spcPts val="0"/>
              </a:spcAft>
              <a:buClr>
                <a:schemeClr val="dk2"/>
              </a:buClr>
              <a:buSzPts val="1100"/>
              <a:buNone/>
              <a:defRPr/>
            </a:lvl3pPr>
            <a:lvl4pPr marL="1828800" lvl="3" indent="-228600" algn="l">
              <a:lnSpc>
                <a:spcPct val="100000"/>
              </a:lnSpc>
              <a:spcBef>
                <a:spcPts val="200"/>
              </a:spcBef>
              <a:spcAft>
                <a:spcPts val="0"/>
              </a:spcAft>
              <a:buClr>
                <a:schemeClr val="dk2"/>
              </a:buClr>
              <a:buSzPts val="1050"/>
              <a:buNone/>
              <a:defRPr/>
            </a:lvl4pPr>
            <a:lvl5pPr marL="2286000" lvl="4" indent="-228600" algn="l">
              <a:lnSpc>
                <a:spcPct val="100000"/>
              </a:lnSpc>
              <a:spcBef>
                <a:spcPts val="200"/>
              </a:spcBef>
              <a:spcAft>
                <a:spcPts val="0"/>
              </a:spcAft>
              <a:buClr>
                <a:schemeClr val="dk2"/>
              </a:buClr>
              <a:buSzPts val="10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8"/>
          <p:cNvSpPr txBox="1">
            <a:spLocks noGrp="1"/>
          </p:cNvSpPr>
          <p:nvPr>
            <p:ph type="body" idx="2"/>
          </p:nvPr>
        </p:nvSpPr>
        <p:spPr>
          <a:xfrm>
            <a:off x="5030868" y="2748759"/>
            <a:ext cx="4259580" cy="71045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1000"/>
              </a:spcBef>
              <a:spcAft>
                <a:spcPts val="0"/>
              </a:spcAft>
              <a:buClr>
                <a:schemeClr val="dk2"/>
              </a:buClr>
              <a:buSzPts val="1400"/>
              <a:buNone/>
              <a:defRPr/>
            </a:lvl1pPr>
            <a:lvl2pPr marL="914400" lvl="1" indent="-228600" algn="l">
              <a:lnSpc>
                <a:spcPct val="100000"/>
              </a:lnSpc>
              <a:spcBef>
                <a:spcPts val="500"/>
              </a:spcBef>
              <a:spcAft>
                <a:spcPts val="0"/>
              </a:spcAft>
              <a:buClr>
                <a:schemeClr val="dk2"/>
              </a:buClr>
              <a:buSzPts val="1200"/>
              <a:buNone/>
              <a:defRPr/>
            </a:lvl2pPr>
            <a:lvl3pPr marL="1371600" lvl="2" indent="-228600" algn="l">
              <a:lnSpc>
                <a:spcPct val="100000"/>
              </a:lnSpc>
              <a:spcBef>
                <a:spcPts val="200"/>
              </a:spcBef>
              <a:spcAft>
                <a:spcPts val="0"/>
              </a:spcAft>
              <a:buClr>
                <a:schemeClr val="dk2"/>
              </a:buClr>
              <a:buSzPts val="1100"/>
              <a:buNone/>
              <a:defRPr/>
            </a:lvl3pPr>
            <a:lvl4pPr marL="1828800" lvl="3" indent="-228600" algn="l">
              <a:lnSpc>
                <a:spcPct val="100000"/>
              </a:lnSpc>
              <a:spcBef>
                <a:spcPts val="200"/>
              </a:spcBef>
              <a:spcAft>
                <a:spcPts val="0"/>
              </a:spcAft>
              <a:buClr>
                <a:schemeClr val="dk2"/>
              </a:buClr>
              <a:buSzPts val="1050"/>
              <a:buNone/>
              <a:defRPr/>
            </a:lvl4pPr>
            <a:lvl5pPr marL="2286000" lvl="4" indent="-228600" algn="l">
              <a:lnSpc>
                <a:spcPct val="100000"/>
              </a:lnSpc>
              <a:spcBef>
                <a:spcPts val="200"/>
              </a:spcBef>
              <a:spcAft>
                <a:spcPts val="0"/>
              </a:spcAft>
              <a:buClr>
                <a:schemeClr val="dk2"/>
              </a:buClr>
              <a:buSzPts val="10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8"/>
          <p:cNvSpPr>
            <a:spLocks noGrp="1"/>
          </p:cNvSpPr>
          <p:nvPr>
            <p:ph type="pic" idx="3"/>
          </p:nvPr>
        </p:nvSpPr>
        <p:spPr>
          <a:xfrm>
            <a:off x="619125" y="1257300"/>
            <a:ext cx="9286875" cy="1257300"/>
          </a:xfrm>
          <a:prstGeom prst="rect">
            <a:avLst/>
          </a:prstGeom>
          <a:solidFill>
            <a:schemeClr val="lt1"/>
          </a:solidFill>
          <a:ln>
            <a:noFill/>
          </a:ln>
        </p:spPr>
      </p:sp>
      <p:sp>
        <p:nvSpPr>
          <p:cNvPr id="27" name="Google Shape;27;p18"/>
          <p:cNvSpPr/>
          <p:nvPr/>
        </p:nvSpPr>
        <p:spPr>
          <a:xfrm rot="5680678">
            <a:off x="8586741" y="9438"/>
            <a:ext cx="1141943" cy="1239484"/>
          </a:xfrm>
          <a:prstGeom prst="rect">
            <a:avLst/>
          </a:prstGeom>
        </p:spPr>
      </p:sp>
      <p:pic>
        <p:nvPicPr>
          <p:cNvPr id="28" name="Google Shape;28;p18"/>
          <p:cNvPicPr preferRelativeResize="0"/>
          <p:nvPr/>
        </p:nvPicPr>
        <p:blipFill rotWithShape="1">
          <a:blip r:embed="rId2">
            <a:alphaModFix/>
          </a:blip>
          <a:srcRect b="10697"/>
          <a:stretch/>
        </p:blipFill>
        <p:spPr>
          <a:xfrm>
            <a:off x="8674628" y="135296"/>
            <a:ext cx="1132795" cy="78773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58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_Image 1">
  <p:cSld name="Title Slide_Image 1">
    <p:spTree>
      <p:nvGrpSpPr>
        <p:cNvPr id="1" name="Shape 132"/>
        <p:cNvGrpSpPr/>
        <p:nvPr/>
      </p:nvGrpSpPr>
      <p:grpSpPr>
        <a:xfrm>
          <a:off x="0" y="0"/>
          <a:ext cx="0" cy="0"/>
          <a:chOff x="0" y="0"/>
          <a:chExt cx="0" cy="0"/>
        </a:xfrm>
      </p:grpSpPr>
      <p:pic>
        <p:nvPicPr>
          <p:cNvPr id="133" name="Google Shape;133;p38"/>
          <p:cNvPicPr preferRelativeResize="0"/>
          <p:nvPr/>
        </p:nvPicPr>
        <p:blipFill rotWithShape="1">
          <a:blip r:embed="rId2">
            <a:alphaModFix/>
          </a:blip>
          <a:srcRect/>
          <a:stretch/>
        </p:blipFill>
        <p:spPr>
          <a:xfrm>
            <a:off x="1949570" y="1160252"/>
            <a:ext cx="2596551" cy="5686956"/>
          </a:xfrm>
          <a:prstGeom prst="rect">
            <a:avLst/>
          </a:prstGeom>
          <a:noFill/>
          <a:ln>
            <a:noFill/>
          </a:ln>
        </p:spPr>
      </p:pic>
      <p:sp>
        <p:nvSpPr>
          <p:cNvPr id="134" name="Google Shape;134;p38"/>
          <p:cNvSpPr/>
          <p:nvPr/>
        </p:nvSpPr>
        <p:spPr>
          <a:xfrm>
            <a:off x="3962400" y="1143000"/>
            <a:ext cx="5943600" cy="3200400"/>
          </a:xfrm>
          <a:prstGeom prst="rect">
            <a:avLst/>
          </a:prstGeom>
          <a:gradFill>
            <a:gsLst>
              <a:gs pos="0">
                <a:srgbClr val="00BDD2">
                  <a:alpha val="84705"/>
                </a:srgbClr>
              </a:gs>
              <a:gs pos="50000">
                <a:srgbClr val="3897B2">
                  <a:alpha val="84705"/>
                </a:srgbClr>
              </a:gs>
              <a:gs pos="100000">
                <a:srgbClr val="356783">
                  <a:alpha val="84705"/>
                </a:srgbClr>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135" name="Google Shape;135;p38"/>
          <p:cNvSpPr txBox="1">
            <a:spLocks noGrp="1"/>
          </p:cNvSpPr>
          <p:nvPr>
            <p:ph type="ctrTitle"/>
          </p:nvPr>
        </p:nvSpPr>
        <p:spPr>
          <a:xfrm>
            <a:off x="3962400" y="1143001"/>
            <a:ext cx="5324475" cy="1920240"/>
          </a:xfrm>
          <a:prstGeom prst="rect">
            <a:avLst/>
          </a:prstGeom>
          <a:noFill/>
          <a:ln>
            <a:noFill/>
          </a:ln>
        </p:spPr>
        <p:txBody>
          <a:bodyPr spcFirstLastPara="1" wrap="square" lIns="274300" tIns="91425" rIns="0" bIns="91425" anchor="b"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38"/>
          <p:cNvSpPr txBox="1">
            <a:spLocks noGrp="1"/>
          </p:cNvSpPr>
          <p:nvPr>
            <p:ph type="subTitle" idx="1"/>
          </p:nvPr>
        </p:nvSpPr>
        <p:spPr>
          <a:xfrm>
            <a:off x="3962400" y="3063242"/>
            <a:ext cx="5324475" cy="1280159"/>
          </a:xfrm>
          <a:prstGeom prst="rect">
            <a:avLst/>
          </a:prstGeom>
          <a:noFill/>
          <a:ln>
            <a:noFill/>
          </a:ln>
        </p:spPr>
        <p:txBody>
          <a:bodyPr spcFirstLastPara="1" wrap="square" lIns="274300" tIns="91425" rIns="0" bIns="91425" anchor="t" anchorCtr="0">
            <a:noAutofit/>
          </a:bodyPr>
          <a:lstStyle>
            <a:lvl1pPr lvl="0" algn="l">
              <a:lnSpc>
                <a:spcPct val="9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200"/>
              </a:spcBef>
              <a:spcAft>
                <a:spcPts val="0"/>
              </a:spcAft>
              <a:buClr>
                <a:schemeClr val="dk2"/>
              </a:buClr>
              <a:buSzPts val="1800"/>
              <a:buNone/>
              <a:defRPr sz="1800"/>
            </a:lvl3pPr>
            <a:lvl4pPr lvl="3" algn="ctr">
              <a:lnSpc>
                <a:spcPct val="100000"/>
              </a:lnSpc>
              <a:spcBef>
                <a:spcPts val="200"/>
              </a:spcBef>
              <a:spcAft>
                <a:spcPts val="0"/>
              </a:spcAft>
              <a:buClr>
                <a:schemeClr val="dk2"/>
              </a:buClr>
              <a:buSzPts val="1600"/>
              <a:buNone/>
              <a:defRPr sz="1600"/>
            </a:lvl4pPr>
            <a:lvl5pPr lvl="4" algn="ctr">
              <a:lnSpc>
                <a:spcPct val="100000"/>
              </a:lnSpc>
              <a:spcBef>
                <a:spcPts val="2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7" name="Google Shape;137;p38"/>
          <p:cNvSpPr/>
          <p:nvPr/>
        </p:nvSpPr>
        <p:spPr>
          <a:xfrm>
            <a:off x="3962400" y="1143000"/>
            <a:ext cx="5943600"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pic>
        <p:nvPicPr>
          <p:cNvPr id="138" name="Google Shape;138;p38"/>
          <p:cNvPicPr preferRelativeResize="0"/>
          <p:nvPr/>
        </p:nvPicPr>
        <p:blipFill rotWithShape="1">
          <a:blip r:embed="rId3">
            <a:alphaModFix/>
          </a:blip>
          <a:srcRect/>
          <a:stretch/>
        </p:blipFill>
        <p:spPr>
          <a:xfrm>
            <a:off x="7998349" y="323377"/>
            <a:ext cx="1409970" cy="491257"/>
          </a:xfrm>
          <a:prstGeom prst="rect">
            <a:avLst/>
          </a:prstGeom>
          <a:noFill/>
          <a:ln>
            <a:noFill/>
          </a:ln>
        </p:spPr>
      </p:pic>
      <p:sp>
        <p:nvSpPr>
          <p:cNvPr id="139" name="Google Shape;139;p38"/>
          <p:cNvSpPr txBox="1"/>
          <p:nvPr/>
        </p:nvSpPr>
        <p:spPr>
          <a:xfrm>
            <a:off x="6283368" y="6286501"/>
            <a:ext cx="3146695" cy="571499"/>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800">
                <a:solidFill>
                  <a:srgbClr val="3C3D3E"/>
                </a:solidFill>
                <a:latin typeface="Arial"/>
                <a:ea typeface="Arial"/>
                <a:cs typeface="Arial"/>
                <a:sym typeface="Arial"/>
              </a:rPr>
              <a:t>Internal Audit, Risk, Business &amp; Technology Consulting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1_Title Slide_Image 1">
  <p:cSld name="1_Title Slide_Image 1">
    <p:spTree>
      <p:nvGrpSpPr>
        <p:cNvPr id="1" name="Shape 140"/>
        <p:cNvGrpSpPr/>
        <p:nvPr/>
      </p:nvGrpSpPr>
      <p:grpSpPr>
        <a:xfrm>
          <a:off x="0" y="0"/>
          <a:ext cx="0" cy="0"/>
          <a:chOff x="0" y="0"/>
          <a:chExt cx="0" cy="0"/>
        </a:xfrm>
      </p:grpSpPr>
      <p:pic>
        <p:nvPicPr>
          <p:cNvPr id="141" name="Google Shape;141;p39"/>
          <p:cNvPicPr preferRelativeResize="0"/>
          <p:nvPr/>
        </p:nvPicPr>
        <p:blipFill rotWithShape="1">
          <a:blip r:embed="rId2">
            <a:alphaModFix/>
          </a:blip>
          <a:srcRect/>
          <a:stretch/>
        </p:blipFill>
        <p:spPr>
          <a:xfrm>
            <a:off x="7998349" y="323377"/>
            <a:ext cx="1409970" cy="491257"/>
          </a:xfrm>
          <a:prstGeom prst="rect">
            <a:avLst/>
          </a:prstGeom>
          <a:noFill/>
          <a:ln>
            <a:noFill/>
          </a:ln>
        </p:spPr>
      </p:pic>
      <p:pic>
        <p:nvPicPr>
          <p:cNvPr id="142" name="Google Shape;142;p39"/>
          <p:cNvPicPr preferRelativeResize="0"/>
          <p:nvPr/>
        </p:nvPicPr>
        <p:blipFill rotWithShape="1">
          <a:blip r:embed="rId3">
            <a:alphaModFix/>
          </a:blip>
          <a:srcRect/>
          <a:stretch/>
        </p:blipFill>
        <p:spPr>
          <a:xfrm>
            <a:off x="241204" y="1142999"/>
            <a:ext cx="4494697" cy="5715001"/>
          </a:xfrm>
          <a:prstGeom prst="rect">
            <a:avLst/>
          </a:prstGeom>
          <a:noFill/>
          <a:ln>
            <a:noFill/>
          </a:ln>
        </p:spPr>
      </p:pic>
      <p:sp>
        <p:nvSpPr>
          <p:cNvPr id="143" name="Google Shape;143;p39"/>
          <p:cNvSpPr/>
          <p:nvPr/>
        </p:nvSpPr>
        <p:spPr>
          <a:xfrm>
            <a:off x="3962400" y="1143000"/>
            <a:ext cx="5943600" cy="3200400"/>
          </a:xfrm>
          <a:prstGeom prst="rect">
            <a:avLst/>
          </a:prstGeom>
          <a:gradFill>
            <a:gsLst>
              <a:gs pos="0">
                <a:srgbClr val="00BDD2">
                  <a:alpha val="84705"/>
                </a:srgbClr>
              </a:gs>
              <a:gs pos="50000">
                <a:srgbClr val="3897B2">
                  <a:alpha val="84705"/>
                </a:srgbClr>
              </a:gs>
              <a:gs pos="100000">
                <a:srgbClr val="356783">
                  <a:alpha val="84705"/>
                </a:srgbClr>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144" name="Google Shape;144;p39"/>
          <p:cNvSpPr txBox="1">
            <a:spLocks noGrp="1"/>
          </p:cNvSpPr>
          <p:nvPr>
            <p:ph type="ctrTitle"/>
          </p:nvPr>
        </p:nvSpPr>
        <p:spPr>
          <a:xfrm>
            <a:off x="3962400" y="1143001"/>
            <a:ext cx="5324475" cy="1920240"/>
          </a:xfrm>
          <a:prstGeom prst="rect">
            <a:avLst/>
          </a:prstGeom>
          <a:noFill/>
          <a:ln>
            <a:noFill/>
          </a:ln>
        </p:spPr>
        <p:txBody>
          <a:bodyPr spcFirstLastPara="1" wrap="square" lIns="274300" tIns="91425" rIns="0" bIns="91425" anchor="b"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39"/>
          <p:cNvSpPr txBox="1">
            <a:spLocks noGrp="1"/>
          </p:cNvSpPr>
          <p:nvPr>
            <p:ph type="subTitle" idx="1"/>
          </p:nvPr>
        </p:nvSpPr>
        <p:spPr>
          <a:xfrm>
            <a:off x="3962400" y="3063242"/>
            <a:ext cx="5324475" cy="1280159"/>
          </a:xfrm>
          <a:prstGeom prst="rect">
            <a:avLst/>
          </a:prstGeom>
          <a:noFill/>
          <a:ln>
            <a:noFill/>
          </a:ln>
        </p:spPr>
        <p:txBody>
          <a:bodyPr spcFirstLastPara="1" wrap="square" lIns="274300" tIns="91425" rIns="0" bIns="91425" anchor="t" anchorCtr="0">
            <a:noAutofit/>
          </a:bodyPr>
          <a:lstStyle>
            <a:lvl1pPr lvl="0" algn="l">
              <a:lnSpc>
                <a:spcPct val="9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200"/>
              </a:spcBef>
              <a:spcAft>
                <a:spcPts val="0"/>
              </a:spcAft>
              <a:buClr>
                <a:schemeClr val="dk2"/>
              </a:buClr>
              <a:buSzPts val="1800"/>
              <a:buNone/>
              <a:defRPr sz="1800"/>
            </a:lvl3pPr>
            <a:lvl4pPr lvl="3" algn="ctr">
              <a:lnSpc>
                <a:spcPct val="100000"/>
              </a:lnSpc>
              <a:spcBef>
                <a:spcPts val="200"/>
              </a:spcBef>
              <a:spcAft>
                <a:spcPts val="0"/>
              </a:spcAft>
              <a:buClr>
                <a:schemeClr val="dk2"/>
              </a:buClr>
              <a:buSzPts val="1600"/>
              <a:buNone/>
              <a:defRPr sz="1600"/>
            </a:lvl4pPr>
            <a:lvl5pPr lvl="4" algn="ctr">
              <a:lnSpc>
                <a:spcPct val="100000"/>
              </a:lnSpc>
              <a:spcBef>
                <a:spcPts val="2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6" name="Google Shape;146;p39"/>
          <p:cNvSpPr/>
          <p:nvPr/>
        </p:nvSpPr>
        <p:spPr>
          <a:xfrm>
            <a:off x="3962400" y="1143000"/>
            <a:ext cx="5943600"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147" name="Google Shape;147;p39"/>
          <p:cNvSpPr txBox="1"/>
          <p:nvPr/>
        </p:nvSpPr>
        <p:spPr>
          <a:xfrm>
            <a:off x="6283368" y="6286501"/>
            <a:ext cx="3146695" cy="571499"/>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800">
                <a:solidFill>
                  <a:srgbClr val="3C3D3E"/>
                </a:solidFill>
                <a:latin typeface="Arial"/>
                <a:ea typeface="Arial"/>
                <a:cs typeface="Arial"/>
                <a:sym typeface="Arial"/>
              </a:rPr>
              <a:t>Internal Audit, Risk, Business &amp; Technology Consulting </a:t>
            </a:r>
            <a:endParaRPr/>
          </a:p>
        </p:txBody>
      </p:sp>
    </p:spTree>
  </p:cSld>
  <p:clrMapOvr>
    <a:masterClrMapping/>
  </p:clrMapOvr>
  <p:extLst>
    <p:ext uri="{DCECCB84-F9BA-43D5-87BE-67443E8EF086}">
      <p15:sldGuideLst xmlns:p15="http://schemas.microsoft.com/office/powerpoint/2012/main">
        <p15:guide id="1" pos="62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2_Title Slide_Image 1">
  <p:cSld name="2_Title Slide_Image 1">
    <p:spTree>
      <p:nvGrpSpPr>
        <p:cNvPr id="1" name="Shape 148"/>
        <p:cNvGrpSpPr/>
        <p:nvPr/>
      </p:nvGrpSpPr>
      <p:grpSpPr>
        <a:xfrm>
          <a:off x="0" y="0"/>
          <a:ext cx="0" cy="0"/>
          <a:chOff x="0" y="0"/>
          <a:chExt cx="0" cy="0"/>
        </a:xfrm>
      </p:grpSpPr>
      <p:pic>
        <p:nvPicPr>
          <p:cNvPr id="149" name="Google Shape;149;p40" descr="LightBoxLibraries_LightBulb_RF_HiRes_CMYK_RT_LowRes.jpg"/>
          <p:cNvPicPr preferRelativeResize="0"/>
          <p:nvPr/>
        </p:nvPicPr>
        <p:blipFill rotWithShape="1">
          <a:blip r:embed="rId2">
            <a:alphaModFix/>
          </a:blip>
          <a:srcRect/>
          <a:stretch/>
        </p:blipFill>
        <p:spPr>
          <a:xfrm>
            <a:off x="289640" y="1133475"/>
            <a:ext cx="4527550" cy="5724526"/>
          </a:xfrm>
          <a:prstGeom prst="rect">
            <a:avLst/>
          </a:prstGeom>
          <a:noFill/>
          <a:ln>
            <a:noFill/>
          </a:ln>
        </p:spPr>
      </p:pic>
      <p:pic>
        <p:nvPicPr>
          <p:cNvPr id="150" name="Google Shape;150;p40"/>
          <p:cNvPicPr preferRelativeResize="0"/>
          <p:nvPr/>
        </p:nvPicPr>
        <p:blipFill rotWithShape="1">
          <a:blip r:embed="rId3">
            <a:alphaModFix/>
          </a:blip>
          <a:srcRect/>
          <a:stretch/>
        </p:blipFill>
        <p:spPr>
          <a:xfrm>
            <a:off x="7998349" y="323377"/>
            <a:ext cx="1409970" cy="491257"/>
          </a:xfrm>
          <a:prstGeom prst="rect">
            <a:avLst/>
          </a:prstGeom>
          <a:noFill/>
          <a:ln>
            <a:noFill/>
          </a:ln>
        </p:spPr>
      </p:pic>
      <p:sp>
        <p:nvSpPr>
          <p:cNvPr id="151" name="Google Shape;151;p40"/>
          <p:cNvSpPr/>
          <p:nvPr/>
        </p:nvSpPr>
        <p:spPr>
          <a:xfrm>
            <a:off x="3962400" y="1143000"/>
            <a:ext cx="5943600" cy="3200400"/>
          </a:xfrm>
          <a:prstGeom prst="rect">
            <a:avLst/>
          </a:prstGeom>
          <a:gradFill>
            <a:gsLst>
              <a:gs pos="0">
                <a:srgbClr val="00BDD2">
                  <a:alpha val="84705"/>
                </a:srgbClr>
              </a:gs>
              <a:gs pos="50000">
                <a:srgbClr val="3897B2">
                  <a:alpha val="84705"/>
                </a:srgbClr>
              </a:gs>
              <a:gs pos="100000">
                <a:srgbClr val="356783">
                  <a:alpha val="84705"/>
                </a:srgbClr>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152" name="Google Shape;152;p40"/>
          <p:cNvSpPr txBox="1">
            <a:spLocks noGrp="1"/>
          </p:cNvSpPr>
          <p:nvPr>
            <p:ph type="ctrTitle"/>
          </p:nvPr>
        </p:nvSpPr>
        <p:spPr>
          <a:xfrm>
            <a:off x="3962400" y="1143001"/>
            <a:ext cx="5324475" cy="1920240"/>
          </a:xfrm>
          <a:prstGeom prst="rect">
            <a:avLst/>
          </a:prstGeom>
          <a:noFill/>
          <a:ln>
            <a:noFill/>
          </a:ln>
        </p:spPr>
        <p:txBody>
          <a:bodyPr spcFirstLastPara="1" wrap="square" lIns="274300" tIns="91425" rIns="0" bIns="91425" anchor="b"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40"/>
          <p:cNvSpPr txBox="1">
            <a:spLocks noGrp="1"/>
          </p:cNvSpPr>
          <p:nvPr>
            <p:ph type="subTitle" idx="1"/>
          </p:nvPr>
        </p:nvSpPr>
        <p:spPr>
          <a:xfrm>
            <a:off x="3962400" y="3063242"/>
            <a:ext cx="5324475" cy="1280159"/>
          </a:xfrm>
          <a:prstGeom prst="rect">
            <a:avLst/>
          </a:prstGeom>
          <a:noFill/>
          <a:ln>
            <a:noFill/>
          </a:ln>
        </p:spPr>
        <p:txBody>
          <a:bodyPr spcFirstLastPara="1" wrap="square" lIns="274300" tIns="91425" rIns="0" bIns="91425" anchor="t" anchorCtr="0">
            <a:noAutofit/>
          </a:bodyPr>
          <a:lstStyle>
            <a:lvl1pPr lvl="0" algn="l">
              <a:lnSpc>
                <a:spcPct val="9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200"/>
              </a:spcBef>
              <a:spcAft>
                <a:spcPts val="0"/>
              </a:spcAft>
              <a:buClr>
                <a:schemeClr val="dk2"/>
              </a:buClr>
              <a:buSzPts val="1800"/>
              <a:buNone/>
              <a:defRPr sz="1800"/>
            </a:lvl3pPr>
            <a:lvl4pPr lvl="3" algn="ctr">
              <a:lnSpc>
                <a:spcPct val="100000"/>
              </a:lnSpc>
              <a:spcBef>
                <a:spcPts val="200"/>
              </a:spcBef>
              <a:spcAft>
                <a:spcPts val="0"/>
              </a:spcAft>
              <a:buClr>
                <a:schemeClr val="dk2"/>
              </a:buClr>
              <a:buSzPts val="1600"/>
              <a:buNone/>
              <a:defRPr sz="1600"/>
            </a:lvl4pPr>
            <a:lvl5pPr lvl="4" algn="ctr">
              <a:lnSpc>
                <a:spcPct val="100000"/>
              </a:lnSpc>
              <a:spcBef>
                <a:spcPts val="2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4" name="Google Shape;154;p40"/>
          <p:cNvSpPr/>
          <p:nvPr/>
        </p:nvSpPr>
        <p:spPr>
          <a:xfrm>
            <a:off x="3962400" y="1143000"/>
            <a:ext cx="5943600"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155" name="Google Shape;155;p40"/>
          <p:cNvSpPr txBox="1"/>
          <p:nvPr/>
        </p:nvSpPr>
        <p:spPr>
          <a:xfrm>
            <a:off x="6283368" y="6286501"/>
            <a:ext cx="3146695" cy="571499"/>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800">
                <a:solidFill>
                  <a:srgbClr val="3C3D3E"/>
                </a:solidFill>
                <a:latin typeface="Arial"/>
                <a:ea typeface="Arial"/>
                <a:cs typeface="Arial"/>
                <a:sym typeface="Arial"/>
              </a:rPr>
              <a:t>Internal Audit, Risk, Business &amp; Technology Consulting </a:t>
            </a:r>
            <a:endParaRPr/>
          </a:p>
        </p:txBody>
      </p:sp>
    </p:spTree>
  </p:cSld>
  <p:clrMapOvr>
    <a:masterClrMapping/>
  </p:clrMapOvr>
  <p:extLst>
    <p:ext uri="{DCECCB84-F9BA-43D5-87BE-67443E8EF086}">
      <p15:sldGuideLst xmlns:p15="http://schemas.microsoft.com/office/powerpoint/2012/main">
        <p15:guide id="1" pos="62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1_Title Slide_Image 2">
  <p:cSld name="1_Title Slide_Image 2">
    <p:spTree>
      <p:nvGrpSpPr>
        <p:cNvPr id="1" name="Shape 156"/>
        <p:cNvGrpSpPr/>
        <p:nvPr/>
      </p:nvGrpSpPr>
      <p:grpSpPr>
        <a:xfrm>
          <a:off x="0" y="0"/>
          <a:ext cx="0" cy="0"/>
          <a:chOff x="0" y="0"/>
          <a:chExt cx="0" cy="0"/>
        </a:xfrm>
      </p:grpSpPr>
      <p:pic>
        <p:nvPicPr>
          <p:cNvPr id="157" name="Google Shape;157;p41"/>
          <p:cNvPicPr preferRelativeResize="0"/>
          <p:nvPr/>
        </p:nvPicPr>
        <p:blipFill rotWithShape="1">
          <a:blip r:embed="rId2">
            <a:alphaModFix/>
          </a:blip>
          <a:srcRect/>
          <a:stretch/>
        </p:blipFill>
        <p:spPr>
          <a:xfrm>
            <a:off x="0" y="1147410"/>
            <a:ext cx="9905999" cy="5131153"/>
          </a:xfrm>
          <a:prstGeom prst="rect">
            <a:avLst/>
          </a:prstGeom>
          <a:noFill/>
          <a:ln>
            <a:noFill/>
          </a:ln>
        </p:spPr>
      </p:pic>
      <p:sp>
        <p:nvSpPr>
          <p:cNvPr id="158" name="Google Shape;158;p41"/>
          <p:cNvSpPr/>
          <p:nvPr/>
        </p:nvSpPr>
        <p:spPr>
          <a:xfrm>
            <a:off x="3962400" y="1143000"/>
            <a:ext cx="5943600" cy="3200400"/>
          </a:xfrm>
          <a:prstGeom prst="rect">
            <a:avLst/>
          </a:prstGeom>
          <a:gradFill>
            <a:gsLst>
              <a:gs pos="0">
                <a:srgbClr val="00BDD2">
                  <a:alpha val="84705"/>
                </a:srgbClr>
              </a:gs>
              <a:gs pos="50000">
                <a:srgbClr val="3897B2">
                  <a:alpha val="84705"/>
                </a:srgbClr>
              </a:gs>
              <a:gs pos="100000">
                <a:srgbClr val="356783">
                  <a:alpha val="84705"/>
                </a:srgbClr>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159" name="Google Shape;159;p41"/>
          <p:cNvSpPr txBox="1">
            <a:spLocks noGrp="1"/>
          </p:cNvSpPr>
          <p:nvPr>
            <p:ph type="ctrTitle"/>
          </p:nvPr>
        </p:nvSpPr>
        <p:spPr>
          <a:xfrm>
            <a:off x="3962400" y="1143001"/>
            <a:ext cx="5324475" cy="1920240"/>
          </a:xfrm>
          <a:prstGeom prst="rect">
            <a:avLst/>
          </a:prstGeom>
          <a:noFill/>
          <a:ln>
            <a:noFill/>
          </a:ln>
        </p:spPr>
        <p:txBody>
          <a:bodyPr spcFirstLastPara="1" wrap="square" lIns="274300" tIns="91425" rIns="0" bIns="91425" anchor="b"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41"/>
          <p:cNvSpPr txBox="1">
            <a:spLocks noGrp="1"/>
          </p:cNvSpPr>
          <p:nvPr>
            <p:ph type="subTitle" idx="1"/>
          </p:nvPr>
        </p:nvSpPr>
        <p:spPr>
          <a:xfrm>
            <a:off x="3962400" y="3063242"/>
            <a:ext cx="5324475" cy="1280159"/>
          </a:xfrm>
          <a:prstGeom prst="rect">
            <a:avLst/>
          </a:prstGeom>
          <a:noFill/>
          <a:ln>
            <a:noFill/>
          </a:ln>
        </p:spPr>
        <p:txBody>
          <a:bodyPr spcFirstLastPara="1" wrap="square" lIns="274300" tIns="91425" rIns="0" bIns="91425" anchor="t" anchorCtr="0">
            <a:noAutofit/>
          </a:bodyPr>
          <a:lstStyle>
            <a:lvl1pPr lvl="0" algn="l">
              <a:lnSpc>
                <a:spcPct val="9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200"/>
              </a:spcBef>
              <a:spcAft>
                <a:spcPts val="0"/>
              </a:spcAft>
              <a:buClr>
                <a:schemeClr val="dk2"/>
              </a:buClr>
              <a:buSzPts val="1800"/>
              <a:buNone/>
              <a:defRPr sz="1800"/>
            </a:lvl3pPr>
            <a:lvl4pPr lvl="3" algn="ctr">
              <a:lnSpc>
                <a:spcPct val="100000"/>
              </a:lnSpc>
              <a:spcBef>
                <a:spcPts val="200"/>
              </a:spcBef>
              <a:spcAft>
                <a:spcPts val="0"/>
              </a:spcAft>
              <a:buClr>
                <a:schemeClr val="dk2"/>
              </a:buClr>
              <a:buSzPts val="1600"/>
              <a:buNone/>
              <a:defRPr sz="1600"/>
            </a:lvl4pPr>
            <a:lvl5pPr lvl="4" algn="ctr">
              <a:lnSpc>
                <a:spcPct val="100000"/>
              </a:lnSpc>
              <a:spcBef>
                <a:spcPts val="2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1" name="Google Shape;161;p41"/>
          <p:cNvSpPr/>
          <p:nvPr/>
        </p:nvSpPr>
        <p:spPr>
          <a:xfrm>
            <a:off x="0" y="1143000"/>
            <a:ext cx="9906000"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162" name="Google Shape;162;p41"/>
          <p:cNvSpPr txBox="1"/>
          <p:nvPr/>
        </p:nvSpPr>
        <p:spPr>
          <a:xfrm>
            <a:off x="6283368" y="6286501"/>
            <a:ext cx="3146695" cy="571499"/>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800">
                <a:solidFill>
                  <a:srgbClr val="3C3D3E"/>
                </a:solidFill>
                <a:latin typeface="Arial"/>
                <a:ea typeface="Arial"/>
                <a:cs typeface="Arial"/>
                <a:sym typeface="Arial"/>
              </a:rPr>
              <a:t>Internal Audit, Risk, Business &amp; Technology Consulting </a:t>
            </a:r>
            <a:endParaRPr/>
          </a:p>
        </p:txBody>
      </p:sp>
      <p:pic>
        <p:nvPicPr>
          <p:cNvPr id="163" name="Google Shape;163;p41"/>
          <p:cNvPicPr preferRelativeResize="0"/>
          <p:nvPr/>
        </p:nvPicPr>
        <p:blipFill rotWithShape="1">
          <a:blip r:embed="rId3">
            <a:alphaModFix/>
          </a:blip>
          <a:srcRect/>
          <a:stretch/>
        </p:blipFill>
        <p:spPr>
          <a:xfrm>
            <a:off x="7998349" y="323377"/>
            <a:ext cx="1409970" cy="49125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2_Title Slide_Image 2">
  <p:cSld name="2_Title Slide_Image 2">
    <p:spTree>
      <p:nvGrpSpPr>
        <p:cNvPr id="1" name="Shape 164"/>
        <p:cNvGrpSpPr/>
        <p:nvPr/>
      </p:nvGrpSpPr>
      <p:grpSpPr>
        <a:xfrm>
          <a:off x="0" y="0"/>
          <a:ext cx="0" cy="0"/>
          <a:chOff x="0" y="0"/>
          <a:chExt cx="0" cy="0"/>
        </a:xfrm>
      </p:grpSpPr>
      <p:pic>
        <p:nvPicPr>
          <p:cNvPr id="165" name="Google Shape;165;p42" descr="EFrazier_160628-0762GS-RT_RHIOwn_RGB_LowRes.jpg"/>
          <p:cNvPicPr preferRelativeResize="0"/>
          <p:nvPr/>
        </p:nvPicPr>
        <p:blipFill rotWithShape="1">
          <a:blip r:embed="rId2">
            <a:alphaModFix/>
          </a:blip>
          <a:srcRect/>
          <a:stretch/>
        </p:blipFill>
        <p:spPr>
          <a:xfrm>
            <a:off x="0" y="1158548"/>
            <a:ext cx="9915215" cy="5120015"/>
          </a:xfrm>
          <a:prstGeom prst="rect">
            <a:avLst/>
          </a:prstGeom>
          <a:noFill/>
          <a:ln>
            <a:noFill/>
          </a:ln>
        </p:spPr>
      </p:pic>
      <p:sp>
        <p:nvSpPr>
          <p:cNvPr id="166" name="Google Shape;166;p42"/>
          <p:cNvSpPr/>
          <p:nvPr/>
        </p:nvSpPr>
        <p:spPr>
          <a:xfrm>
            <a:off x="3962400" y="1143000"/>
            <a:ext cx="5943600" cy="3200400"/>
          </a:xfrm>
          <a:prstGeom prst="rect">
            <a:avLst/>
          </a:prstGeom>
          <a:gradFill>
            <a:gsLst>
              <a:gs pos="0">
                <a:srgbClr val="00BDD2">
                  <a:alpha val="84705"/>
                </a:srgbClr>
              </a:gs>
              <a:gs pos="50000">
                <a:srgbClr val="3897B2">
                  <a:alpha val="84705"/>
                </a:srgbClr>
              </a:gs>
              <a:gs pos="100000">
                <a:srgbClr val="356783">
                  <a:alpha val="84705"/>
                </a:srgbClr>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167" name="Google Shape;167;p42"/>
          <p:cNvSpPr txBox="1">
            <a:spLocks noGrp="1"/>
          </p:cNvSpPr>
          <p:nvPr>
            <p:ph type="ctrTitle"/>
          </p:nvPr>
        </p:nvSpPr>
        <p:spPr>
          <a:xfrm>
            <a:off x="3962400" y="1143001"/>
            <a:ext cx="5324475" cy="1920240"/>
          </a:xfrm>
          <a:prstGeom prst="rect">
            <a:avLst/>
          </a:prstGeom>
          <a:noFill/>
          <a:ln>
            <a:noFill/>
          </a:ln>
        </p:spPr>
        <p:txBody>
          <a:bodyPr spcFirstLastPara="1" wrap="square" lIns="274300" tIns="91425" rIns="0" bIns="91425" anchor="b"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42"/>
          <p:cNvSpPr txBox="1">
            <a:spLocks noGrp="1"/>
          </p:cNvSpPr>
          <p:nvPr>
            <p:ph type="subTitle" idx="1"/>
          </p:nvPr>
        </p:nvSpPr>
        <p:spPr>
          <a:xfrm>
            <a:off x="3962400" y="3063242"/>
            <a:ext cx="5324475" cy="1280159"/>
          </a:xfrm>
          <a:prstGeom prst="rect">
            <a:avLst/>
          </a:prstGeom>
          <a:noFill/>
          <a:ln>
            <a:noFill/>
          </a:ln>
        </p:spPr>
        <p:txBody>
          <a:bodyPr spcFirstLastPara="1" wrap="square" lIns="274300" tIns="91425" rIns="0" bIns="91425" anchor="t" anchorCtr="0">
            <a:noAutofit/>
          </a:bodyPr>
          <a:lstStyle>
            <a:lvl1pPr lvl="0" algn="l">
              <a:lnSpc>
                <a:spcPct val="9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200"/>
              </a:spcBef>
              <a:spcAft>
                <a:spcPts val="0"/>
              </a:spcAft>
              <a:buClr>
                <a:schemeClr val="dk2"/>
              </a:buClr>
              <a:buSzPts val="1800"/>
              <a:buNone/>
              <a:defRPr sz="1800"/>
            </a:lvl3pPr>
            <a:lvl4pPr lvl="3" algn="ctr">
              <a:lnSpc>
                <a:spcPct val="100000"/>
              </a:lnSpc>
              <a:spcBef>
                <a:spcPts val="200"/>
              </a:spcBef>
              <a:spcAft>
                <a:spcPts val="0"/>
              </a:spcAft>
              <a:buClr>
                <a:schemeClr val="dk2"/>
              </a:buClr>
              <a:buSzPts val="1600"/>
              <a:buNone/>
              <a:defRPr sz="1600"/>
            </a:lvl4pPr>
            <a:lvl5pPr lvl="4" algn="ctr">
              <a:lnSpc>
                <a:spcPct val="100000"/>
              </a:lnSpc>
              <a:spcBef>
                <a:spcPts val="2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9" name="Google Shape;169;p42"/>
          <p:cNvSpPr/>
          <p:nvPr/>
        </p:nvSpPr>
        <p:spPr>
          <a:xfrm>
            <a:off x="0" y="1143000"/>
            <a:ext cx="9906000"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170" name="Google Shape;170;p42"/>
          <p:cNvSpPr txBox="1"/>
          <p:nvPr/>
        </p:nvSpPr>
        <p:spPr>
          <a:xfrm>
            <a:off x="6283368" y="6286501"/>
            <a:ext cx="3146695" cy="571499"/>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800">
                <a:solidFill>
                  <a:srgbClr val="3C3D3E"/>
                </a:solidFill>
                <a:latin typeface="Arial"/>
                <a:ea typeface="Arial"/>
                <a:cs typeface="Arial"/>
                <a:sym typeface="Arial"/>
              </a:rPr>
              <a:t>Internal Audit, Risk, Business &amp; Technology Consulting </a:t>
            </a:r>
            <a:endParaRPr/>
          </a:p>
        </p:txBody>
      </p:sp>
      <p:pic>
        <p:nvPicPr>
          <p:cNvPr id="171" name="Google Shape;171;p42"/>
          <p:cNvPicPr preferRelativeResize="0"/>
          <p:nvPr/>
        </p:nvPicPr>
        <p:blipFill rotWithShape="1">
          <a:blip r:embed="rId3">
            <a:alphaModFix/>
          </a:blip>
          <a:srcRect/>
          <a:stretch/>
        </p:blipFill>
        <p:spPr>
          <a:xfrm>
            <a:off x="7998349" y="323377"/>
            <a:ext cx="1409970" cy="49125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lide_Image 2">
  <p:cSld name="Title Slide_Image 2">
    <p:spTree>
      <p:nvGrpSpPr>
        <p:cNvPr id="1" name="Shape 172"/>
        <p:cNvGrpSpPr/>
        <p:nvPr/>
      </p:nvGrpSpPr>
      <p:grpSpPr>
        <a:xfrm>
          <a:off x="0" y="0"/>
          <a:ext cx="0" cy="0"/>
          <a:chOff x="0" y="0"/>
          <a:chExt cx="0" cy="0"/>
        </a:xfrm>
      </p:grpSpPr>
      <p:pic>
        <p:nvPicPr>
          <p:cNvPr id="173" name="Google Shape;173;p43" descr="MediaFocus_se083631-L_MedRes_RF-RT.jpg"/>
          <p:cNvPicPr preferRelativeResize="0"/>
          <p:nvPr/>
        </p:nvPicPr>
        <p:blipFill rotWithShape="1">
          <a:blip r:embed="rId2">
            <a:alphaModFix/>
          </a:blip>
          <a:srcRect/>
          <a:stretch/>
        </p:blipFill>
        <p:spPr>
          <a:xfrm>
            <a:off x="0" y="1257300"/>
            <a:ext cx="9906000" cy="5029200"/>
          </a:xfrm>
          <a:prstGeom prst="rect">
            <a:avLst/>
          </a:prstGeom>
          <a:noFill/>
          <a:ln>
            <a:noFill/>
          </a:ln>
        </p:spPr>
      </p:pic>
      <p:sp>
        <p:nvSpPr>
          <p:cNvPr id="174" name="Google Shape;174;p43"/>
          <p:cNvSpPr/>
          <p:nvPr/>
        </p:nvSpPr>
        <p:spPr>
          <a:xfrm>
            <a:off x="3962400" y="1143000"/>
            <a:ext cx="5943600" cy="3200400"/>
          </a:xfrm>
          <a:prstGeom prst="rect">
            <a:avLst/>
          </a:prstGeom>
          <a:gradFill>
            <a:gsLst>
              <a:gs pos="0">
                <a:srgbClr val="00BDD2">
                  <a:alpha val="84705"/>
                </a:srgbClr>
              </a:gs>
              <a:gs pos="50000">
                <a:srgbClr val="3897B2">
                  <a:alpha val="84705"/>
                </a:srgbClr>
              </a:gs>
              <a:gs pos="100000">
                <a:srgbClr val="356783">
                  <a:alpha val="84705"/>
                </a:srgbClr>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175" name="Google Shape;175;p43"/>
          <p:cNvSpPr txBox="1">
            <a:spLocks noGrp="1"/>
          </p:cNvSpPr>
          <p:nvPr>
            <p:ph type="ctrTitle"/>
          </p:nvPr>
        </p:nvSpPr>
        <p:spPr>
          <a:xfrm>
            <a:off x="3962400" y="1143001"/>
            <a:ext cx="5324475" cy="1920240"/>
          </a:xfrm>
          <a:prstGeom prst="rect">
            <a:avLst/>
          </a:prstGeom>
          <a:noFill/>
          <a:ln>
            <a:noFill/>
          </a:ln>
        </p:spPr>
        <p:txBody>
          <a:bodyPr spcFirstLastPara="1" wrap="square" lIns="274300" tIns="91425" rIns="0" bIns="91425" anchor="b"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43"/>
          <p:cNvSpPr txBox="1">
            <a:spLocks noGrp="1"/>
          </p:cNvSpPr>
          <p:nvPr>
            <p:ph type="subTitle" idx="1"/>
          </p:nvPr>
        </p:nvSpPr>
        <p:spPr>
          <a:xfrm>
            <a:off x="3962400" y="3063242"/>
            <a:ext cx="5324475" cy="1280159"/>
          </a:xfrm>
          <a:prstGeom prst="rect">
            <a:avLst/>
          </a:prstGeom>
          <a:noFill/>
          <a:ln>
            <a:noFill/>
          </a:ln>
        </p:spPr>
        <p:txBody>
          <a:bodyPr spcFirstLastPara="1" wrap="square" lIns="274300" tIns="91425" rIns="0" bIns="91425" anchor="t" anchorCtr="0">
            <a:noAutofit/>
          </a:bodyPr>
          <a:lstStyle>
            <a:lvl1pPr lvl="0" algn="l">
              <a:lnSpc>
                <a:spcPct val="9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200"/>
              </a:spcBef>
              <a:spcAft>
                <a:spcPts val="0"/>
              </a:spcAft>
              <a:buClr>
                <a:schemeClr val="dk2"/>
              </a:buClr>
              <a:buSzPts val="1800"/>
              <a:buNone/>
              <a:defRPr sz="1800"/>
            </a:lvl3pPr>
            <a:lvl4pPr lvl="3" algn="ctr">
              <a:lnSpc>
                <a:spcPct val="100000"/>
              </a:lnSpc>
              <a:spcBef>
                <a:spcPts val="200"/>
              </a:spcBef>
              <a:spcAft>
                <a:spcPts val="0"/>
              </a:spcAft>
              <a:buClr>
                <a:schemeClr val="dk2"/>
              </a:buClr>
              <a:buSzPts val="1600"/>
              <a:buNone/>
              <a:defRPr sz="1600"/>
            </a:lvl4pPr>
            <a:lvl5pPr lvl="4" algn="ctr">
              <a:lnSpc>
                <a:spcPct val="100000"/>
              </a:lnSpc>
              <a:spcBef>
                <a:spcPts val="2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7" name="Google Shape;177;p43"/>
          <p:cNvSpPr/>
          <p:nvPr/>
        </p:nvSpPr>
        <p:spPr>
          <a:xfrm>
            <a:off x="0" y="1143000"/>
            <a:ext cx="9906000"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pic>
        <p:nvPicPr>
          <p:cNvPr id="178" name="Google Shape;178;p43"/>
          <p:cNvPicPr preferRelativeResize="0"/>
          <p:nvPr/>
        </p:nvPicPr>
        <p:blipFill rotWithShape="1">
          <a:blip r:embed="rId3">
            <a:alphaModFix/>
          </a:blip>
          <a:srcRect/>
          <a:stretch/>
        </p:blipFill>
        <p:spPr>
          <a:xfrm>
            <a:off x="7998349" y="323377"/>
            <a:ext cx="1409970" cy="491257"/>
          </a:xfrm>
          <a:prstGeom prst="rect">
            <a:avLst/>
          </a:prstGeom>
          <a:noFill/>
          <a:ln>
            <a:noFill/>
          </a:ln>
        </p:spPr>
      </p:pic>
      <p:sp>
        <p:nvSpPr>
          <p:cNvPr id="179" name="Google Shape;179;p43"/>
          <p:cNvSpPr txBox="1"/>
          <p:nvPr/>
        </p:nvSpPr>
        <p:spPr>
          <a:xfrm>
            <a:off x="6283368" y="6286501"/>
            <a:ext cx="3146695" cy="571499"/>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800">
                <a:solidFill>
                  <a:srgbClr val="3C3D3E"/>
                </a:solidFill>
                <a:latin typeface="Arial"/>
                <a:ea typeface="Arial"/>
                <a:cs typeface="Arial"/>
                <a:sym typeface="Arial"/>
              </a:rPr>
              <a:t>Internal Audit, Risk, Business &amp; Technology Consulting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3_Title Slide_Image 2">
  <p:cSld name="3_Title Slide_Image 2">
    <p:spTree>
      <p:nvGrpSpPr>
        <p:cNvPr id="1" name="Shape 180"/>
        <p:cNvGrpSpPr/>
        <p:nvPr/>
      </p:nvGrpSpPr>
      <p:grpSpPr>
        <a:xfrm>
          <a:off x="0" y="0"/>
          <a:ext cx="0" cy="0"/>
          <a:chOff x="0" y="0"/>
          <a:chExt cx="0" cy="0"/>
        </a:xfrm>
      </p:grpSpPr>
      <p:pic>
        <p:nvPicPr>
          <p:cNvPr id="181" name="Google Shape;181;p44" descr="EMP54_HiRes_RHIOwn_RGB_LowRes.jpg"/>
          <p:cNvPicPr preferRelativeResize="0"/>
          <p:nvPr/>
        </p:nvPicPr>
        <p:blipFill rotWithShape="1">
          <a:blip r:embed="rId2">
            <a:alphaModFix/>
          </a:blip>
          <a:srcRect t="-1"/>
          <a:stretch/>
        </p:blipFill>
        <p:spPr>
          <a:xfrm>
            <a:off x="0" y="1178035"/>
            <a:ext cx="9906000" cy="5100528"/>
          </a:xfrm>
          <a:prstGeom prst="rect">
            <a:avLst/>
          </a:prstGeom>
          <a:noFill/>
          <a:ln>
            <a:noFill/>
          </a:ln>
        </p:spPr>
      </p:pic>
      <p:sp>
        <p:nvSpPr>
          <p:cNvPr id="182" name="Google Shape;182;p44"/>
          <p:cNvSpPr/>
          <p:nvPr/>
        </p:nvSpPr>
        <p:spPr>
          <a:xfrm>
            <a:off x="3962400" y="1143000"/>
            <a:ext cx="5943600" cy="3200400"/>
          </a:xfrm>
          <a:prstGeom prst="rect">
            <a:avLst/>
          </a:prstGeom>
          <a:gradFill>
            <a:gsLst>
              <a:gs pos="0">
                <a:srgbClr val="00BDD2">
                  <a:alpha val="84705"/>
                </a:srgbClr>
              </a:gs>
              <a:gs pos="50000">
                <a:srgbClr val="3897B2">
                  <a:alpha val="84705"/>
                </a:srgbClr>
              </a:gs>
              <a:gs pos="100000">
                <a:srgbClr val="356783">
                  <a:alpha val="84705"/>
                </a:srgbClr>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183" name="Google Shape;183;p44"/>
          <p:cNvSpPr txBox="1">
            <a:spLocks noGrp="1"/>
          </p:cNvSpPr>
          <p:nvPr>
            <p:ph type="ctrTitle"/>
          </p:nvPr>
        </p:nvSpPr>
        <p:spPr>
          <a:xfrm>
            <a:off x="3962400" y="1143001"/>
            <a:ext cx="5324475" cy="1920240"/>
          </a:xfrm>
          <a:prstGeom prst="rect">
            <a:avLst/>
          </a:prstGeom>
          <a:noFill/>
          <a:ln>
            <a:noFill/>
          </a:ln>
        </p:spPr>
        <p:txBody>
          <a:bodyPr spcFirstLastPara="1" wrap="square" lIns="274300" tIns="91425" rIns="0" bIns="91425" anchor="b"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44"/>
          <p:cNvSpPr txBox="1">
            <a:spLocks noGrp="1"/>
          </p:cNvSpPr>
          <p:nvPr>
            <p:ph type="subTitle" idx="1"/>
          </p:nvPr>
        </p:nvSpPr>
        <p:spPr>
          <a:xfrm>
            <a:off x="3962400" y="3063242"/>
            <a:ext cx="5324475" cy="1280159"/>
          </a:xfrm>
          <a:prstGeom prst="rect">
            <a:avLst/>
          </a:prstGeom>
          <a:noFill/>
          <a:ln>
            <a:noFill/>
          </a:ln>
        </p:spPr>
        <p:txBody>
          <a:bodyPr spcFirstLastPara="1" wrap="square" lIns="274300" tIns="91425" rIns="0" bIns="91425" anchor="t" anchorCtr="0">
            <a:noAutofit/>
          </a:bodyPr>
          <a:lstStyle>
            <a:lvl1pPr lvl="0" algn="l">
              <a:lnSpc>
                <a:spcPct val="9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200"/>
              </a:spcBef>
              <a:spcAft>
                <a:spcPts val="0"/>
              </a:spcAft>
              <a:buClr>
                <a:schemeClr val="dk2"/>
              </a:buClr>
              <a:buSzPts val="1800"/>
              <a:buNone/>
              <a:defRPr sz="1800"/>
            </a:lvl3pPr>
            <a:lvl4pPr lvl="3" algn="ctr">
              <a:lnSpc>
                <a:spcPct val="100000"/>
              </a:lnSpc>
              <a:spcBef>
                <a:spcPts val="200"/>
              </a:spcBef>
              <a:spcAft>
                <a:spcPts val="0"/>
              </a:spcAft>
              <a:buClr>
                <a:schemeClr val="dk2"/>
              </a:buClr>
              <a:buSzPts val="1600"/>
              <a:buNone/>
              <a:defRPr sz="1600"/>
            </a:lvl4pPr>
            <a:lvl5pPr lvl="4" algn="ctr">
              <a:lnSpc>
                <a:spcPct val="100000"/>
              </a:lnSpc>
              <a:spcBef>
                <a:spcPts val="2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5" name="Google Shape;185;p44"/>
          <p:cNvSpPr/>
          <p:nvPr/>
        </p:nvSpPr>
        <p:spPr>
          <a:xfrm>
            <a:off x="0" y="1143000"/>
            <a:ext cx="9906000"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186" name="Google Shape;186;p44"/>
          <p:cNvSpPr txBox="1"/>
          <p:nvPr/>
        </p:nvSpPr>
        <p:spPr>
          <a:xfrm>
            <a:off x="6283368" y="6286501"/>
            <a:ext cx="3146695" cy="571499"/>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800">
                <a:solidFill>
                  <a:srgbClr val="3C3D3E"/>
                </a:solidFill>
                <a:latin typeface="Arial"/>
                <a:ea typeface="Arial"/>
                <a:cs typeface="Arial"/>
                <a:sym typeface="Arial"/>
              </a:rPr>
              <a:t>Internal Audit, Risk, Business &amp; Technology Consulting </a:t>
            </a:r>
            <a:endParaRPr/>
          </a:p>
        </p:txBody>
      </p:sp>
      <p:pic>
        <p:nvPicPr>
          <p:cNvPr id="187" name="Google Shape;187;p44"/>
          <p:cNvPicPr preferRelativeResize="0"/>
          <p:nvPr/>
        </p:nvPicPr>
        <p:blipFill rotWithShape="1">
          <a:blip r:embed="rId3">
            <a:alphaModFix/>
          </a:blip>
          <a:srcRect/>
          <a:stretch/>
        </p:blipFill>
        <p:spPr>
          <a:xfrm>
            <a:off x="7998349" y="323377"/>
            <a:ext cx="1409970" cy="491257"/>
          </a:xfrm>
          <a:prstGeom prst="rect">
            <a:avLst/>
          </a:prstGeom>
          <a:noFill/>
          <a:ln>
            <a:noFill/>
          </a:ln>
        </p:spPr>
      </p:pic>
      <p:sp>
        <p:nvSpPr>
          <p:cNvPr id="188" name="Google Shape;188;p44"/>
          <p:cNvSpPr txBox="1"/>
          <p:nvPr/>
        </p:nvSpPr>
        <p:spPr>
          <a:xfrm>
            <a:off x="0" y="6063119"/>
            <a:ext cx="36576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FFFFFF"/>
                </a:solidFill>
                <a:latin typeface="Arial"/>
                <a:ea typeface="Arial"/>
                <a:cs typeface="Arial"/>
                <a:sym typeface="Arial"/>
              </a:rPr>
              <a:t>Protiviti Perspective provided by Brandon W., Houston</a:t>
            </a:r>
            <a:endParaRPr sz="800">
              <a:solidFill>
                <a:srgbClr val="FFFFFF"/>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4_Title Slide_Image 2">
  <p:cSld name="4_Title Slide_Image 2">
    <p:spTree>
      <p:nvGrpSpPr>
        <p:cNvPr id="1" name="Shape 189"/>
        <p:cNvGrpSpPr/>
        <p:nvPr/>
      </p:nvGrpSpPr>
      <p:grpSpPr>
        <a:xfrm>
          <a:off x="0" y="0"/>
          <a:ext cx="0" cy="0"/>
          <a:chOff x="0" y="0"/>
          <a:chExt cx="0" cy="0"/>
        </a:xfrm>
      </p:grpSpPr>
      <p:pic>
        <p:nvPicPr>
          <p:cNvPr id="190" name="Google Shape;190;p45"/>
          <p:cNvPicPr preferRelativeResize="0"/>
          <p:nvPr/>
        </p:nvPicPr>
        <p:blipFill rotWithShape="1">
          <a:blip r:embed="rId2">
            <a:alphaModFix/>
          </a:blip>
          <a:srcRect/>
          <a:stretch/>
        </p:blipFill>
        <p:spPr>
          <a:xfrm flipH="1">
            <a:off x="-4" y="1136270"/>
            <a:ext cx="9906001" cy="5131180"/>
          </a:xfrm>
          <a:prstGeom prst="rect">
            <a:avLst/>
          </a:prstGeom>
          <a:noFill/>
          <a:ln>
            <a:noFill/>
          </a:ln>
        </p:spPr>
      </p:pic>
      <p:sp>
        <p:nvSpPr>
          <p:cNvPr id="191" name="Google Shape;191;p45"/>
          <p:cNvSpPr/>
          <p:nvPr/>
        </p:nvSpPr>
        <p:spPr>
          <a:xfrm>
            <a:off x="3962400" y="1143000"/>
            <a:ext cx="5943600" cy="3200400"/>
          </a:xfrm>
          <a:prstGeom prst="rect">
            <a:avLst/>
          </a:prstGeom>
          <a:gradFill>
            <a:gsLst>
              <a:gs pos="0">
                <a:srgbClr val="00BDD2">
                  <a:alpha val="84705"/>
                </a:srgbClr>
              </a:gs>
              <a:gs pos="50000">
                <a:srgbClr val="3897B2">
                  <a:alpha val="84705"/>
                </a:srgbClr>
              </a:gs>
              <a:gs pos="100000">
                <a:srgbClr val="356783">
                  <a:alpha val="84705"/>
                </a:srgbClr>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192" name="Google Shape;192;p45"/>
          <p:cNvSpPr txBox="1">
            <a:spLocks noGrp="1"/>
          </p:cNvSpPr>
          <p:nvPr>
            <p:ph type="ctrTitle"/>
          </p:nvPr>
        </p:nvSpPr>
        <p:spPr>
          <a:xfrm>
            <a:off x="3962400" y="1143001"/>
            <a:ext cx="5324475" cy="1920240"/>
          </a:xfrm>
          <a:prstGeom prst="rect">
            <a:avLst/>
          </a:prstGeom>
          <a:noFill/>
          <a:ln>
            <a:noFill/>
          </a:ln>
        </p:spPr>
        <p:txBody>
          <a:bodyPr spcFirstLastPara="1" wrap="square" lIns="274300" tIns="91425" rIns="0" bIns="91425" anchor="b"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45"/>
          <p:cNvSpPr txBox="1">
            <a:spLocks noGrp="1"/>
          </p:cNvSpPr>
          <p:nvPr>
            <p:ph type="subTitle" idx="1"/>
          </p:nvPr>
        </p:nvSpPr>
        <p:spPr>
          <a:xfrm>
            <a:off x="3962400" y="3063242"/>
            <a:ext cx="5324475" cy="1280159"/>
          </a:xfrm>
          <a:prstGeom prst="rect">
            <a:avLst/>
          </a:prstGeom>
          <a:noFill/>
          <a:ln>
            <a:noFill/>
          </a:ln>
        </p:spPr>
        <p:txBody>
          <a:bodyPr spcFirstLastPara="1" wrap="square" lIns="274300" tIns="91425" rIns="0" bIns="91425" anchor="t" anchorCtr="0">
            <a:noAutofit/>
          </a:bodyPr>
          <a:lstStyle>
            <a:lvl1pPr lvl="0" algn="l">
              <a:lnSpc>
                <a:spcPct val="9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200"/>
              </a:spcBef>
              <a:spcAft>
                <a:spcPts val="0"/>
              </a:spcAft>
              <a:buClr>
                <a:schemeClr val="dk2"/>
              </a:buClr>
              <a:buSzPts val="1800"/>
              <a:buNone/>
              <a:defRPr sz="1800"/>
            </a:lvl3pPr>
            <a:lvl4pPr lvl="3" algn="ctr">
              <a:lnSpc>
                <a:spcPct val="100000"/>
              </a:lnSpc>
              <a:spcBef>
                <a:spcPts val="200"/>
              </a:spcBef>
              <a:spcAft>
                <a:spcPts val="0"/>
              </a:spcAft>
              <a:buClr>
                <a:schemeClr val="dk2"/>
              </a:buClr>
              <a:buSzPts val="1600"/>
              <a:buNone/>
              <a:defRPr sz="1600"/>
            </a:lvl4pPr>
            <a:lvl5pPr lvl="4" algn="ctr">
              <a:lnSpc>
                <a:spcPct val="100000"/>
              </a:lnSpc>
              <a:spcBef>
                <a:spcPts val="2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4" name="Google Shape;194;p45"/>
          <p:cNvSpPr/>
          <p:nvPr/>
        </p:nvSpPr>
        <p:spPr>
          <a:xfrm>
            <a:off x="0" y="1143000"/>
            <a:ext cx="9906000"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195" name="Google Shape;195;p45"/>
          <p:cNvSpPr txBox="1"/>
          <p:nvPr/>
        </p:nvSpPr>
        <p:spPr>
          <a:xfrm>
            <a:off x="6283368" y="6286501"/>
            <a:ext cx="3146695" cy="571499"/>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800">
                <a:solidFill>
                  <a:srgbClr val="3C3D3E"/>
                </a:solidFill>
                <a:latin typeface="Arial"/>
                <a:ea typeface="Arial"/>
                <a:cs typeface="Arial"/>
                <a:sym typeface="Arial"/>
              </a:rPr>
              <a:t>Internal Audit, Risk, Business &amp; Technology Consulting </a:t>
            </a:r>
            <a:endParaRPr/>
          </a:p>
        </p:txBody>
      </p:sp>
      <p:pic>
        <p:nvPicPr>
          <p:cNvPr id="196" name="Google Shape;196;p45"/>
          <p:cNvPicPr preferRelativeResize="0"/>
          <p:nvPr/>
        </p:nvPicPr>
        <p:blipFill rotWithShape="1">
          <a:blip r:embed="rId3">
            <a:alphaModFix/>
          </a:blip>
          <a:srcRect/>
          <a:stretch/>
        </p:blipFill>
        <p:spPr>
          <a:xfrm>
            <a:off x="7998349" y="323377"/>
            <a:ext cx="1409970" cy="491257"/>
          </a:xfrm>
          <a:prstGeom prst="rect">
            <a:avLst/>
          </a:prstGeom>
          <a:noFill/>
          <a:ln>
            <a:noFill/>
          </a:ln>
        </p:spPr>
      </p:pic>
      <p:sp>
        <p:nvSpPr>
          <p:cNvPr id="197" name="Google Shape;197;p45"/>
          <p:cNvSpPr txBox="1"/>
          <p:nvPr/>
        </p:nvSpPr>
        <p:spPr>
          <a:xfrm>
            <a:off x="-4" y="6052006"/>
            <a:ext cx="36576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FFFFFF"/>
                </a:solidFill>
                <a:latin typeface="Arial"/>
                <a:ea typeface="Arial"/>
                <a:cs typeface="Arial"/>
                <a:sym typeface="Arial"/>
              </a:rPr>
              <a:t>Protiviti Perspective provided by Richard M., Waterloo</a:t>
            </a:r>
            <a:endParaRPr sz="800">
              <a:solidFill>
                <a:srgbClr val="FFFFFF"/>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5_Title Slide_Image 2">
  <p:cSld name="5_Title Slide_Image 2">
    <p:spTree>
      <p:nvGrpSpPr>
        <p:cNvPr id="1" name="Shape 198"/>
        <p:cNvGrpSpPr/>
        <p:nvPr/>
      </p:nvGrpSpPr>
      <p:grpSpPr>
        <a:xfrm>
          <a:off x="0" y="0"/>
          <a:ext cx="0" cy="0"/>
          <a:chOff x="0" y="0"/>
          <a:chExt cx="0" cy="0"/>
        </a:xfrm>
      </p:grpSpPr>
      <p:pic>
        <p:nvPicPr>
          <p:cNvPr id="199" name="Google Shape;199;p46" descr="EMP687_HiRes_RHIOwn_RGB_LowRes.jpg"/>
          <p:cNvPicPr preferRelativeResize="0"/>
          <p:nvPr/>
        </p:nvPicPr>
        <p:blipFill rotWithShape="1">
          <a:blip r:embed="rId2">
            <a:alphaModFix/>
          </a:blip>
          <a:srcRect/>
          <a:stretch/>
        </p:blipFill>
        <p:spPr>
          <a:xfrm>
            <a:off x="0" y="1158549"/>
            <a:ext cx="9906000" cy="5108901"/>
          </a:xfrm>
          <a:prstGeom prst="rect">
            <a:avLst/>
          </a:prstGeom>
          <a:noFill/>
          <a:ln>
            <a:noFill/>
          </a:ln>
        </p:spPr>
      </p:pic>
      <p:sp>
        <p:nvSpPr>
          <p:cNvPr id="200" name="Google Shape;200;p46"/>
          <p:cNvSpPr/>
          <p:nvPr/>
        </p:nvSpPr>
        <p:spPr>
          <a:xfrm>
            <a:off x="3962400" y="1143000"/>
            <a:ext cx="5943600" cy="3200400"/>
          </a:xfrm>
          <a:prstGeom prst="rect">
            <a:avLst/>
          </a:prstGeom>
          <a:gradFill>
            <a:gsLst>
              <a:gs pos="0">
                <a:srgbClr val="00BDD2">
                  <a:alpha val="84705"/>
                </a:srgbClr>
              </a:gs>
              <a:gs pos="50000">
                <a:srgbClr val="3897B2">
                  <a:alpha val="84705"/>
                </a:srgbClr>
              </a:gs>
              <a:gs pos="100000">
                <a:srgbClr val="356783">
                  <a:alpha val="84705"/>
                </a:srgbClr>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201" name="Google Shape;201;p46"/>
          <p:cNvSpPr txBox="1">
            <a:spLocks noGrp="1"/>
          </p:cNvSpPr>
          <p:nvPr>
            <p:ph type="ctrTitle"/>
          </p:nvPr>
        </p:nvSpPr>
        <p:spPr>
          <a:xfrm>
            <a:off x="3962400" y="1143001"/>
            <a:ext cx="5324475" cy="1920240"/>
          </a:xfrm>
          <a:prstGeom prst="rect">
            <a:avLst/>
          </a:prstGeom>
          <a:noFill/>
          <a:ln>
            <a:noFill/>
          </a:ln>
        </p:spPr>
        <p:txBody>
          <a:bodyPr spcFirstLastPara="1" wrap="square" lIns="274300" tIns="91425" rIns="0" bIns="91425" anchor="b"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46"/>
          <p:cNvSpPr txBox="1">
            <a:spLocks noGrp="1"/>
          </p:cNvSpPr>
          <p:nvPr>
            <p:ph type="subTitle" idx="1"/>
          </p:nvPr>
        </p:nvSpPr>
        <p:spPr>
          <a:xfrm>
            <a:off x="3962400" y="3063242"/>
            <a:ext cx="5324475" cy="1280159"/>
          </a:xfrm>
          <a:prstGeom prst="rect">
            <a:avLst/>
          </a:prstGeom>
          <a:noFill/>
          <a:ln>
            <a:noFill/>
          </a:ln>
        </p:spPr>
        <p:txBody>
          <a:bodyPr spcFirstLastPara="1" wrap="square" lIns="274300" tIns="91425" rIns="0" bIns="91425" anchor="t" anchorCtr="0">
            <a:noAutofit/>
          </a:bodyPr>
          <a:lstStyle>
            <a:lvl1pPr lvl="0" algn="l">
              <a:lnSpc>
                <a:spcPct val="9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200"/>
              </a:spcBef>
              <a:spcAft>
                <a:spcPts val="0"/>
              </a:spcAft>
              <a:buClr>
                <a:schemeClr val="dk2"/>
              </a:buClr>
              <a:buSzPts val="1800"/>
              <a:buNone/>
              <a:defRPr sz="1800"/>
            </a:lvl3pPr>
            <a:lvl4pPr lvl="3" algn="ctr">
              <a:lnSpc>
                <a:spcPct val="100000"/>
              </a:lnSpc>
              <a:spcBef>
                <a:spcPts val="200"/>
              </a:spcBef>
              <a:spcAft>
                <a:spcPts val="0"/>
              </a:spcAft>
              <a:buClr>
                <a:schemeClr val="dk2"/>
              </a:buClr>
              <a:buSzPts val="1600"/>
              <a:buNone/>
              <a:defRPr sz="1600"/>
            </a:lvl4pPr>
            <a:lvl5pPr lvl="4" algn="ctr">
              <a:lnSpc>
                <a:spcPct val="100000"/>
              </a:lnSpc>
              <a:spcBef>
                <a:spcPts val="2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3" name="Google Shape;203;p46"/>
          <p:cNvSpPr/>
          <p:nvPr/>
        </p:nvSpPr>
        <p:spPr>
          <a:xfrm>
            <a:off x="0" y="1143000"/>
            <a:ext cx="9906000"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204" name="Google Shape;204;p46"/>
          <p:cNvSpPr txBox="1"/>
          <p:nvPr/>
        </p:nvSpPr>
        <p:spPr>
          <a:xfrm>
            <a:off x="6283368" y="6286501"/>
            <a:ext cx="3146695" cy="571499"/>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800">
                <a:solidFill>
                  <a:srgbClr val="3C3D3E"/>
                </a:solidFill>
                <a:latin typeface="Arial"/>
                <a:ea typeface="Arial"/>
                <a:cs typeface="Arial"/>
                <a:sym typeface="Arial"/>
              </a:rPr>
              <a:t>Internal Audit, Risk, Business &amp; Technology Consulting </a:t>
            </a:r>
            <a:endParaRPr/>
          </a:p>
        </p:txBody>
      </p:sp>
      <p:pic>
        <p:nvPicPr>
          <p:cNvPr id="205" name="Google Shape;205;p46"/>
          <p:cNvPicPr preferRelativeResize="0"/>
          <p:nvPr/>
        </p:nvPicPr>
        <p:blipFill rotWithShape="1">
          <a:blip r:embed="rId3">
            <a:alphaModFix/>
          </a:blip>
          <a:srcRect/>
          <a:stretch/>
        </p:blipFill>
        <p:spPr>
          <a:xfrm>
            <a:off x="7998349" y="323377"/>
            <a:ext cx="1409970" cy="491257"/>
          </a:xfrm>
          <a:prstGeom prst="rect">
            <a:avLst/>
          </a:prstGeom>
          <a:noFill/>
          <a:ln>
            <a:noFill/>
          </a:ln>
        </p:spPr>
      </p:pic>
      <p:sp>
        <p:nvSpPr>
          <p:cNvPr id="206" name="Google Shape;206;p46"/>
          <p:cNvSpPr txBox="1"/>
          <p:nvPr/>
        </p:nvSpPr>
        <p:spPr>
          <a:xfrm>
            <a:off x="0" y="6052006"/>
            <a:ext cx="36576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FFFFFF"/>
                </a:solidFill>
                <a:latin typeface="Arial"/>
                <a:ea typeface="Arial"/>
                <a:cs typeface="Arial"/>
                <a:sym typeface="Arial"/>
              </a:rPr>
              <a:t>Protiviti Perspective provided by Roger Z., Houston</a:t>
            </a:r>
            <a:endParaRPr sz="800">
              <a:solidFill>
                <a:srgbClr val="FFFFFF"/>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6_Title Slide_Image 2">
  <p:cSld name="6_Title Slide_Image 2">
    <p:spTree>
      <p:nvGrpSpPr>
        <p:cNvPr id="1" name="Shape 207"/>
        <p:cNvGrpSpPr/>
        <p:nvPr/>
      </p:nvGrpSpPr>
      <p:grpSpPr>
        <a:xfrm>
          <a:off x="0" y="0"/>
          <a:ext cx="0" cy="0"/>
          <a:chOff x="0" y="0"/>
          <a:chExt cx="0" cy="0"/>
        </a:xfrm>
      </p:grpSpPr>
      <p:pic>
        <p:nvPicPr>
          <p:cNvPr id="208" name="Google Shape;208;p47"/>
          <p:cNvPicPr preferRelativeResize="0"/>
          <p:nvPr/>
        </p:nvPicPr>
        <p:blipFill rotWithShape="1">
          <a:blip r:embed="rId2">
            <a:alphaModFix/>
          </a:blip>
          <a:srcRect/>
          <a:stretch/>
        </p:blipFill>
        <p:spPr>
          <a:xfrm>
            <a:off x="0" y="1147410"/>
            <a:ext cx="9906000" cy="5120040"/>
          </a:xfrm>
          <a:prstGeom prst="rect">
            <a:avLst/>
          </a:prstGeom>
          <a:noFill/>
          <a:ln>
            <a:noFill/>
          </a:ln>
        </p:spPr>
      </p:pic>
      <p:sp>
        <p:nvSpPr>
          <p:cNvPr id="209" name="Google Shape;209;p47"/>
          <p:cNvSpPr/>
          <p:nvPr/>
        </p:nvSpPr>
        <p:spPr>
          <a:xfrm>
            <a:off x="3962400" y="1143000"/>
            <a:ext cx="5943600" cy="3200400"/>
          </a:xfrm>
          <a:prstGeom prst="rect">
            <a:avLst/>
          </a:prstGeom>
          <a:gradFill>
            <a:gsLst>
              <a:gs pos="0">
                <a:srgbClr val="00BDD2">
                  <a:alpha val="84705"/>
                </a:srgbClr>
              </a:gs>
              <a:gs pos="50000">
                <a:srgbClr val="3897B2">
                  <a:alpha val="84705"/>
                </a:srgbClr>
              </a:gs>
              <a:gs pos="100000">
                <a:srgbClr val="356783">
                  <a:alpha val="84705"/>
                </a:srgbClr>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210" name="Google Shape;210;p47"/>
          <p:cNvSpPr txBox="1">
            <a:spLocks noGrp="1"/>
          </p:cNvSpPr>
          <p:nvPr>
            <p:ph type="ctrTitle"/>
          </p:nvPr>
        </p:nvSpPr>
        <p:spPr>
          <a:xfrm>
            <a:off x="3962400" y="1143001"/>
            <a:ext cx="5324475" cy="1920240"/>
          </a:xfrm>
          <a:prstGeom prst="rect">
            <a:avLst/>
          </a:prstGeom>
          <a:noFill/>
          <a:ln>
            <a:noFill/>
          </a:ln>
        </p:spPr>
        <p:txBody>
          <a:bodyPr spcFirstLastPara="1" wrap="square" lIns="274300" tIns="91425" rIns="0" bIns="91425" anchor="b"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47"/>
          <p:cNvSpPr txBox="1">
            <a:spLocks noGrp="1"/>
          </p:cNvSpPr>
          <p:nvPr>
            <p:ph type="subTitle" idx="1"/>
          </p:nvPr>
        </p:nvSpPr>
        <p:spPr>
          <a:xfrm>
            <a:off x="3962400" y="3063242"/>
            <a:ext cx="5324475" cy="1280159"/>
          </a:xfrm>
          <a:prstGeom prst="rect">
            <a:avLst/>
          </a:prstGeom>
          <a:noFill/>
          <a:ln>
            <a:noFill/>
          </a:ln>
        </p:spPr>
        <p:txBody>
          <a:bodyPr spcFirstLastPara="1" wrap="square" lIns="274300" tIns="91425" rIns="0" bIns="91425" anchor="t" anchorCtr="0">
            <a:noAutofit/>
          </a:bodyPr>
          <a:lstStyle>
            <a:lvl1pPr lvl="0" algn="l">
              <a:lnSpc>
                <a:spcPct val="9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200"/>
              </a:spcBef>
              <a:spcAft>
                <a:spcPts val="0"/>
              </a:spcAft>
              <a:buClr>
                <a:schemeClr val="dk2"/>
              </a:buClr>
              <a:buSzPts val="1800"/>
              <a:buNone/>
              <a:defRPr sz="1800"/>
            </a:lvl3pPr>
            <a:lvl4pPr lvl="3" algn="ctr">
              <a:lnSpc>
                <a:spcPct val="100000"/>
              </a:lnSpc>
              <a:spcBef>
                <a:spcPts val="200"/>
              </a:spcBef>
              <a:spcAft>
                <a:spcPts val="0"/>
              </a:spcAft>
              <a:buClr>
                <a:schemeClr val="dk2"/>
              </a:buClr>
              <a:buSzPts val="1600"/>
              <a:buNone/>
              <a:defRPr sz="1600"/>
            </a:lvl4pPr>
            <a:lvl5pPr lvl="4" algn="ctr">
              <a:lnSpc>
                <a:spcPct val="100000"/>
              </a:lnSpc>
              <a:spcBef>
                <a:spcPts val="2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2" name="Google Shape;212;p47"/>
          <p:cNvSpPr/>
          <p:nvPr/>
        </p:nvSpPr>
        <p:spPr>
          <a:xfrm>
            <a:off x="0" y="1143000"/>
            <a:ext cx="9906000"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213" name="Google Shape;213;p47"/>
          <p:cNvSpPr txBox="1"/>
          <p:nvPr/>
        </p:nvSpPr>
        <p:spPr>
          <a:xfrm>
            <a:off x="6283368" y="6286501"/>
            <a:ext cx="3146695" cy="571499"/>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800">
                <a:solidFill>
                  <a:srgbClr val="3C3D3E"/>
                </a:solidFill>
                <a:latin typeface="Arial"/>
                <a:ea typeface="Arial"/>
                <a:cs typeface="Arial"/>
                <a:sym typeface="Arial"/>
              </a:rPr>
              <a:t>Internal Audit, Risk, Business &amp; Technology Consulting </a:t>
            </a:r>
            <a:endParaRPr/>
          </a:p>
        </p:txBody>
      </p:sp>
      <p:pic>
        <p:nvPicPr>
          <p:cNvPr id="214" name="Google Shape;214;p47"/>
          <p:cNvPicPr preferRelativeResize="0"/>
          <p:nvPr/>
        </p:nvPicPr>
        <p:blipFill rotWithShape="1">
          <a:blip r:embed="rId3">
            <a:alphaModFix/>
          </a:blip>
          <a:srcRect/>
          <a:stretch/>
        </p:blipFill>
        <p:spPr>
          <a:xfrm>
            <a:off x="7998349" y="323377"/>
            <a:ext cx="1409970" cy="491257"/>
          </a:xfrm>
          <a:prstGeom prst="rect">
            <a:avLst/>
          </a:prstGeom>
          <a:noFill/>
          <a:ln>
            <a:noFill/>
          </a:ln>
        </p:spPr>
      </p:pic>
      <p:sp>
        <p:nvSpPr>
          <p:cNvPr id="215" name="Google Shape;215;p47"/>
          <p:cNvSpPr txBox="1"/>
          <p:nvPr/>
        </p:nvSpPr>
        <p:spPr>
          <a:xfrm>
            <a:off x="0" y="6052006"/>
            <a:ext cx="36576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FFFFFF"/>
                </a:solidFill>
                <a:latin typeface="Arial"/>
                <a:ea typeface="Arial"/>
                <a:cs typeface="Arial"/>
                <a:sym typeface="Arial"/>
              </a:rPr>
              <a:t>Protiviti Perspective provided by Nikhil K., New Delhi</a:t>
            </a:r>
            <a:endParaRPr sz="800">
              <a:solidFill>
                <a:srgbClr val="FFFFF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oter only">
  <p:cSld name="footer only">
    <p:spTree>
      <p:nvGrpSpPr>
        <p:cNvPr id="1" name="Shape 29"/>
        <p:cNvGrpSpPr/>
        <p:nvPr/>
      </p:nvGrpSpPr>
      <p:grpSpPr>
        <a:xfrm>
          <a:off x="0" y="0"/>
          <a:ext cx="0" cy="0"/>
          <a:chOff x="0" y="0"/>
          <a:chExt cx="0" cy="0"/>
        </a:xfrm>
      </p:grpSpPr>
      <p:sp>
        <p:nvSpPr>
          <p:cNvPr id="30" name="Google Shape;30;p19"/>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31" name="Google Shape;31;p19"/>
          <p:cNvPicPr preferRelativeResize="0"/>
          <p:nvPr/>
        </p:nvPicPr>
        <p:blipFill rotWithShape="1">
          <a:blip r:embed="rId2">
            <a:alphaModFix/>
          </a:blip>
          <a:srcRect b="10697"/>
          <a:stretch/>
        </p:blipFill>
        <p:spPr>
          <a:xfrm>
            <a:off x="8674628" y="135296"/>
            <a:ext cx="1132795" cy="78773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7_Title Slide_Image 2">
  <p:cSld name="7_Title Slide_Image 2">
    <p:spTree>
      <p:nvGrpSpPr>
        <p:cNvPr id="1" name="Shape 216"/>
        <p:cNvGrpSpPr/>
        <p:nvPr/>
      </p:nvGrpSpPr>
      <p:grpSpPr>
        <a:xfrm>
          <a:off x="0" y="0"/>
          <a:ext cx="0" cy="0"/>
          <a:chOff x="0" y="0"/>
          <a:chExt cx="0" cy="0"/>
        </a:xfrm>
      </p:grpSpPr>
      <p:pic>
        <p:nvPicPr>
          <p:cNvPr id="217" name="Google Shape;217;p48"/>
          <p:cNvPicPr preferRelativeResize="0"/>
          <p:nvPr/>
        </p:nvPicPr>
        <p:blipFill rotWithShape="1">
          <a:blip r:embed="rId2">
            <a:alphaModFix/>
          </a:blip>
          <a:srcRect/>
          <a:stretch/>
        </p:blipFill>
        <p:spPr>
          <a:xfrm>
            <a:off x="-1" y="1166894"/>
            <a:ext cx="9906001" cy="5100556"/>
          </a:xfrm>
          <a:prstGeom prst="rect">
            <a:avLst/>
          </a:prstGeom>
          <a:noFill/>
          <a:ln>
            <a:noFill/>
          </a:ln>
        </p:spPr>
      </p:pic>
      <p:sp>
        <p:nvSpPr>
          <p:cNvPr id="218" name="Google Shape;218;p48"/>
          <p:cNvSpPr/>
          <p:nvPr/>
        </p:nvSpPr>
        <p:spPr>
          <a:xfrm>
            <a:off x="3962400" y="1143000"/>
            <a:ext cx="5943600" cy="3200400"/>
          </a:xfrm>
          <a:prstGeom prst="rect">
            <a:avLst/>
          </a:prstGeom>
          <a:gradFill>
            <a:gsLst>
              <a:gs pos="0">
                <a:srgbClr val="00BDD2">
                  <a:alpha val="84705"/>
                </a:srgbClr>
              </a:gs>
              <a:gs pos="50000">
                <a:srgbClr val="3897B2">
                  <a:alpha val="84705"/>
                </a:srgbClr>
              </a:gs>
              <a:gs pos="100000">
                <a:srgbClr val="356783">
                  <a:alpha val="84705"/>
                </a:srgbClr>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219" name="Google Shape;219;p48"/>
          <p:cNvSpPr txBox="1">
            <a:spLocks noGrp="1"/>
          </p:cNvSpPr>
          <p:nvPr>
            <p:ph type="ctrTitle"/>
          </p:nvPr>
        </p:nvSpPr>
        <p:spPr>
          <a:xfrm>
            <a:off x="3962400" y="1143001"/>
            <a:ext cx="5324475" cy="1920240"/>
          </a:xfrm>
          <a:prstGeom prst="rect">
            <a:avLst/>
          </a:prstGeom>
          <a:noFill/>
          <a:ln>
            <a:noFill/>
          </a:ln>
        </p:spPr>
        <p:txBody>
          <a:bodyPr spcFirstLastPara="1" wrap="square" lIns="274300" tIns="91425" rIns="0" bIns="91425" anchor="b"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48"/>
          <p:cNvSpPr txBox="1">
            <a:spLocks noGrp="1"/>
          </p:cNvSpPr>
          <p:nvPr>
            <p:ph type="subTitle" idx="1"/>
          </p:nvPr>
        </p:nvSpPr>
        <p:spPr>
          <a:xfrm>
            <a:off x="3962400" y="3063242"/>
            <a:ext cx="5324475" cy="1280159"/>
          </a:xfrm>
          <a:prstGeom prst="rect">
            <a:avLst/>
          </a:prstGeom>
          <a:noFill/>
          <a:ln>
            <a:noFill/>
          </a:ln>
        </p:spPr>
        <p:txBody>
          <a:bodyPr spcFirstLastPara="1" wrap="square" lIns="274300" tIns="91425" rIns="0" bIns="91425" anchor="t" anchorCtr="0">
            <a:noAutofit/>
          </a:bodyPr>
          <a:lstStyle>
            <a:lvl1pPr lvl="0" algn="l">
              <a:lnSpc>
                <a:spcPct val="9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200"/>
              </a:spcBef>
              <a:spcAft>
                <a:spcPts val="0"/>
              </a:spcAft>
              <a:buClr>
                <a:schemeClr val="dk2"/>
              </a:buClr>
              <a:buSzPts val="1800"/>
              <a:buNone/>
              <a:defRPr sz="1800"/>
            </a:lvl3pPr>
            <a:lvl4pPr lvl="3" algn="ctr">
              <a:lnSpc>
                <a:spcPct val="100000"/>
              </a:lnSpc>
              <a:spcBef>
                <a:spcPts val="200"/>
              </a:spcBef>
              <a:spcAft>
                <a:spcPts val="0"/>
              </a:spcAft>
              <a:buClr>
                <a:schemeClr val="dk2"/>
              </a:buClr>
              <a:buSzPts val="1600"/>
              <a:buNone/>
              <a:defRPr sz="1600"/>
            </a:lvl4pPr>
            <a:lvl5pPr lvl="4" algn="ctr">
              <a:lnSpc>
                <a:spcPct val="100000"/>
              </a:lnSpc>
              <a:spcBef>
                <a:spcPts val="2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1" name="Google Shape;221;p48"/>
          <p:cNvSpPr/>
          <p:nvPr/>
        </p:nvSpPr>
        <p:spPr>
          <a:xfrm>
            <a:off x="0" y="1143000"/>
            <a:ext cx="9906000"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222" name="Google Shape;222;p48"/>
          <p:cNvSpPr txBox="1"/>
          <p:nvPr/>
        </p:nvSpPr>
        <p:spPr>
          <a:xfrm>
            <a:off x="6283368" y="6286501"/>
            <a:ext cx="3146695" cy="571499"/>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800">
                <a:solidFill>
                  <a:srgbClr val="3C3D3E"/>
                </a:solidFill>
                <a:latin typeface="Arial"/>
                <a:ea typeface="Arial"/>
                <a:cs typeface="Arial"/>
                <a:sym typeface="Arial"/>
              </a:rPr>
              <a:t>Internal Audit, Risk, Business &amp; Technology Consulting </a:t>
            </a:r>
            <a:endParaRPr/>
          </a:p>
        </p:txBody>
      </p:sp>
      <p:pic>
        <p:nvPicPr>
          <p:cNvPr id="223" name="Google Shape;223;p48"/>
          <p:cNvPicPr preferRelativeResize="0"/>
          <p:nvPr/>
        </p:nvPicPr>
        <p:blipFill rotWithShape="1">
          <a:blip r:embed="rId3">
            <a:alphaModFix/>
          </a:blip>
          <a:srcRect/>
          <a:stretch/>
        </p:blipFill>
        <p:spPr>
          <a:xfrm>
            <a:off x="7998349" y="323377"/>
            <a:ext cx="1409970" cy="491257"/>
          </a:xfrm>
          <a:prstGeom prst="rect">
            <a:avLst/>
          </a:prstGeom>
          <a:noFill/>
          <a:ln>
            <a:noFill/>
          </a:ln>
        </p:spPr>
      </p:pic>
      <p:sp>
        <p:nvSpPr>
          <p:cNvPr id="224" name="Google Shape;224;p48"/>
          <p:cNvSpPr txBox="1"/>
          <p:nvPr/>
        </p:nvSpPr>
        <p:spPr>
          <a:xfrm>
            <a:off x="-1" y="6052006"/>
            <a:ext cx="36576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FFFFFF"/>
                </a:solidFill>
                <a:latin typeface="Arial"/>
                <a:ea typeface="Arial"/>
                <a:cs typeface="Arial"/>
                <a:sym typeface="Arial"/>
              </a:rPr>
              <a:t>Protiviti Perspective provided by Jimmy W., Toronto</a:t>
            </a:r>
            <a:endParaRPr sz="800">
              <a:solidFill>
                <a:srgbClr val="FFFFFF"/>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8_Title Slide_Image 2">
  <p:cSld name="8_Title Slide_Image 2">
    <p:spTree>
      <p:nvGrpSpPr>
        <p:cNvPr id="1" name="Shape 225"/>
        <p:cNvGrpSpPr/>
        <p:nvPr/>
      </p:nvGrpSpPr>
      <p:grpSpPr>
        <a:xfrm>
          <a:off x="0" y="0"/>
          <a:ext cx="0" cy="0"/>
          <a:chOff x="0" y="0"/>
          <a:chExt cx="0" cy="0"/>
        </a:xfrm>
      </p:grpSpPr>
      <p:pic>
        <p:nvPicPr>
          <p:cNvPr id="226" name="Google Shape;226;p49" descr="EMP609_HiRes_RHIOwn_RGB_LowRes.jpg"/>
          <p:cNvPicPr preferRelativeResize="0"/>
          <p:nvPr/>
        </p:nvPicPr>
        <p:blipFill rotWithShape="1">
          <a:blip r:embed="rId2">
            <a:alphaModFix/>
          </a:blip>
          <a:srcRect/>
          <a:stretch/>
        </p:blipFill>
        <p:spPr>
          <a:xfrm>
            <a:off x="-1" y="1144617"/>
            <a:ext cx="9925261" cy="5122833"/>
          </a:xfrm>
          <a:prstGeom prst="rect">
            <a:avLst/>
          </a:prstGeom>
          <a:noFill/>
          <a:ln>
            <a:noFill/>
          </a:ln>
        </p:spPr>
      </p:pic>
      <p:sp>
        <p:nvSpPr>
          <p:cNvPr id="227" name="Google Shape;227;p49"/>
          <p:cNvSpPr/>
          <p:nvPr/>
        </p:nvSpPr>
        <p:spPr>
          <a:xfrm>
            <a:off x="3962400" y="1143000"/>
            <a:ext cx="5943600" cy="3200400"/>
          </a:xfrm>
          <a:prstGeom prst="rect">
            <a:avLst/>
          </a:prstGeom>
          <a:gradFill>
            <a:gsLst>
              <a:gs pos="0">
                <a:srgbClr val="00BDD2">
                  <a:alpha val="84705"/>
                </a:srgbClr>
              </a:gs>
              <a:gs pos="50000">
                <a:srgbClr val="3897B2">
                  <a:alpha val="84705"/>
                </a:srgbClr>
              </a:gs>
              <a:gs pos="100000">
                <a:srgbClr val="356783">
                  <a:alpha val="84705"/>
                </a:srgbClr>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228" name="Google Shape;228;p49"/>
          <p:cNvSpPr txBox="1">
            <a:spLocks noGrp="1"/>
          </p:cNvSpPr>
          <p:nvPr>
            <p:ph type="ctrTitle"/>
          </p:nvPr>
        </p:nvSpPr>
        <p:spPr>
          <a:xfrm>
            <a:off x="3962400" y="1143001"/>
            <a:ext cx="5324475" cy="1920240"/>
          </a:xfrm>
          <a:prstGeom prst="rect">
            <a:avLst/>
          </a:prstGeom>
          <a:noFill/>
          <a:ln>
            <a:noFill/>
          </a:ln>
        </p:spPr>
        <p:txBody>
          <a:bodyPr spcFirstLastPara="1" wrap="square" lIns="274300" tIns="91425" rIns="0" bIns="91425" anchor="b"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49"/>
          <p:cNvSpPr txBox="1">
            <a:spLocks noGrp="1"/>
          </p:cNvSpPr>
          <p:nvPr>
            <p:ph type="subTitle" idx="1"/>
          </p:nvPr>
        </p:nvSpPr>
        <p:spPr>
          <a:xfrm>
            <a:off x="3962400" y="3063242"/>
            <a:ext cx="5324475" cy="1280159"/>
          </a:xfrm>
          <a:prstGeom prst="rect">
            <a:avLst/>
          </a:prstGeom>
          <a:noFill/>
          <a:ln>
            <a:noFill/>
          </a:ln>
        </p:spPr>
        <p:txBody>
          <a:bodyPr spcFirstLastPara="1" wrap="square" lIns="274300" tIns="91425" rIns="0" bIns="91425" anchor="t" anchorCtr="0">
            <a:noAutofit/>
          </a:bodyPr>
          <a:lstStyle>
            <a:lvl1pPr lvl="0" algn="l">
              <a:lnSpc>
                <a:spcPct val="9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200"/>
              </a:spcBef>
              <a:spcAft>
                <a:spcPts val="0"/>
              </a:spcAft>
              <a:buClr>
                <a:schemeClr val="dk2"/>
              </a:buClr>
              <a:buSzPts val="1800"/>
              <a:buNone/>
              <a:defRPr sz="1800"/>
            </a:lvl3pPr>
            <a:lvl4pPr lvl="3" algn="ctr">
              <a:lnSpc>
                <a:spcPct val="100000"/>
              </a:lnSpc>
              <a:spcBef>
                <a:spcPts val="200"/>
              </a:spcBef>
              <a:spcAft>
                <a:spcPts val="0"/>
              </a:spcAft>
              <a:buClr>
                <a:schemeClr val="dk2"/>
              </a:buClr>
              <a:buSzPts val="1600"/>
              <a:buNone/>
              <a:defRPr sz="1600"/>
            </a:lvl4pPr>
            <a:lvl5pPr lvl="4" algn="ctr">
              <a:lnSpc>
                <a:spcPct val="100000"/>
              </a:lnSpc>
              <a:spcBef>
                <a:spcPts val="2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0" name="Google Shape;230;p49"/>
          <p:cNvSpPr/>
          <p:nvPr/>
        </p:nvSpPr>
        <p:spPr>
          <a:xfrm>
            <a:off x="0" y="1143000"/>
            <a:ext cx="9906000"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231" name="Google Shape;231;p49"/>
          <p:cNvSpPr txBox="1"/>
          <p:nvPr/>
        </p:nvSpPr>
        <p:spPr>
          <a:xfrm>
            <a:off x="6283368" y="6286501"/>
            <a:ext cx="3146695" cy="571499"/>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800">
                <a:solidFill>
                  <a:srgbClr val="3C3D3E"/>
                </a:solidFill>
                <a:latin typeface="Arial"/>
                <a:ea typeface="Arial"/>
                <a:cs typeface="Arial"/>
                <a:sym typeface="Arial"/>
              </a:rPr>
              <a:t>Internal Audit, Risk, Business &amp; Technology Consulting </a:t>
            </a:r>
            <a:endParaRPr/>
          </a:p>
        </p:txBody>
      </p:sp>
      <p:pic>
        <p:nvPicPr>
          <p:cNvPr id="232" name="Google Shape;232;p49"/>
          <p:cNvPicPr preferRelativeResize="0"/>
          <p:nvPr/>
        </p:nvPicPr>
        <p:blipFill rotWithShape="1">
          <a:blip r:embed="rId3">
            <a:alphaModFix/>
          </a:blip>
          <a:srcRect/>
          <a:stretch/>
        </p:blipFill>
        <p:spPr>
          <a:xfrm>
            <a:off x="7998349" y="323377"/>
            <a:ext cx="1409970" cy="491257"/>
          </a:xfrm>
          <a:prstGeom prst="rect">
            <a:avLst/>
          </a:prstGeom>
          <a:noFill/>
          <a:ln>
            <a:noFill/>
          </a:ln>
        </p:spPr>
      </p:pic>
      <p:sp>
        <p:nvSpPr>
          <p:cNvPr id="233" name="Google Shape;233;p49"/>
          <p:cNvSpPr txBox="1"/>
          <p:nvPr/>
        </p:nvSpPr>
        <p:spPr>
          <a:xfrm>
            <a:off x="-1" y="6052006"/>
            <a:ext cx="36576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FFFFFF"/>
                </a:solidFill>
                <a:latin typeface="Arial"/>
                <a:ea typeface="Arial"/>
                <a:cs typeface="Arial"/>
                <a:sym typeface="Arial"/>
              </a:rPr>
              <a:t>Protiviti Perspective provided by Michael K., New York</a:t>
            </a:r>
            <a:endParaRPr sz="800">
              <a:solidFill>
                <a:srgbClr val="FFFFFF"/>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9_Title Slide_Image 2">
  <p:cSld name="9_Title Slide_Image 2">
    <p:spTree>
      <p:nvGrpSpPr>
        <p:cNvPr id="1" name="Shape 234"/>
        <p:cNvGrpSpPr/>
        <p:nvPr/>
      </p:nvGrpSpPr>
      <p:grpSpPr>
        <a:xfrm>
          <a:off x="0" y="0"/>
          <a:ext cx="0" cy="0"/>
          <a:chOff x="0" y="0"/>
          <a:chExt cx="0" cy="0"/>
        </a:xfrm>
      </p:grpSpPr>
      <p:pic>
        <p:nvPicPr>
          <p:cNvPr id="235" name="Google Shape;235;p50" descr="DSC_0160_LowRes.jpg"/>
          <p:cNvPicPr preferRelativeResize="0"/>
          <p:nvPr/>
        </p:nvPicPr>
        <p:blipFill rotWithShape="1">
          <a:blip r:embed="rId2">
            <a:alphaModFix/>
          </a:blip>
          <a:srcRect/>
          <a:stretch/>
        </p:blipFill>
        <p:spPr>
          <a:xfrm>
            <a:off x="-1" y="1158549"/>
            <a:ext cx="9906001" cy="5108901"/>
          </a:xfrm>
          <a:prstGeom prst="rect">
            <a:avLst/>
          </a:prstGeom>
          <a:noFill/>
          <a:ln>
            <a:noFill/>
          </a:ln>
        </p:spPr>
      </p:pic>
      <p:sp>
        <p:nvSpPr>
          <p:cNvPr id="236" name="Google Shape;236;p50"/>
          <p:cNvSpPr/>
          <p:nvPr/>
        </p:nvSpPr>
        <p:spPr>
          <a:xfrm>
            <a:off x="3962400" y="1143000"/>
            <a:ext cx="5943600" cy="3200400"/>
          </a:xfrm>
          <a:prstGeom prst="rect">
            <a:avLst/>
          </a:prstGeom>
          <a:gradFill>
            <a:gsLst>
              <a:gs pos="0">
                <a:srgbClr val="00BDD2">
                  <a:alpha val="84705"/>
                </a:srgbClr>
              </a:gs>
              <a:gs pos="50000">
                <a:srgbClr val="3897B2">
                  <a:alpha val="84705"/>
                </a:srgbClr>
              </a:gs>
              <a:gs pos="100000">
                <a:srgbClr val="356783">
                  <a:alpha val="84705"/>
                </a:srgbClr>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237" name="Google Shape;237;p50"/>
          <p:cNvSpPr txBox="1">
            <a:spLocks noGrp="1"/>
          </p:cNvSpPr>
          <p:nvPr>
            <p:ph type="ctrTitle"/>
          </p:nvPr>
        </p:nvSpPr>
        <p:spPr>
          <a:xfrm>
            <a:off x="3962400" y="1143001"/>
            <a:ext cx="5324475" cy="1920240"/>
          </a:xfrm>
          <a:prstGeom prst="rect">
            <a:avLst/>
          </a:prstGeom>
          <a:noFill/>
          <a:ln>
            <a:noFill/>
          </a:ln>
        </p:spPr>
        <p:txBody>
          <a:bodyPr spcFirstLastPara="1" wrap="square" lIns="274300" tIns="91425" rIns="0" bIns="91425" anchor="b"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8" name="Google Shape;238;p50"/>
          <p:cNvSpPr txBox="1">
            <a:spLocks noGrp="1"/>
          </p:cNvSpPr>
          <p:nvPr>
            <p:ph type="subTitle" idx="1"/>
          </p:nvPr>
        </p:nvSpPr>
        <p:spPr>
          <a:xfrm>
            <a:off x="3962400" y="3063242"/>
            <a:ext cx="5324475" cy="1280159"/>
          </a:xfrm>
          <a:prstGeom prst="rect">
            <a:avLst/>
          </a:prstGeom>
          <a:noFill/>
          <a:ln>
            <a:noFill/>
          </a:ln>
        </p:spPr>
        <p:txBody>
          <a:bodyPr spcFirstLastPara="1" wrap="square" lIns="274300" tIns="91425" rIns="0" bIns="91425" anchor="t" anchorCtr="0">
            <a:noAutofit/>
          </a:bodyPr>
          <a:lstStyle>
            <a:lvl1pPr lvl="0" algn="l">
              <a:lnSpc>
                <a:spcPct val="9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200"/>
              </a:spcBef>
              <a:spcAft>
                <a:spcPts val="0"/>
              </a:spcAft>
              <a:buClr>
                <a:schemeClr val="dk2"/>
              </a:buClr>
              <a:buSzPts val="1800"/>
              <a:buNone/>
              <a:defRPr sz="1800"/>
            </a:lvl3pPr>
            <a:lvl4pPr lvl="3" algn="ctr">
              <a:lnSpc>
                <a:spcPct val="100000"/>
              </a:lnSpc>
              <a:spcBef>
                <a:spcPts val="200"/>
              </a:spcBef>
              <a:spcAft>
                <a:spcPts val="0"/>
              </a:spcAft>
              <a:buClr>
                <a:schemeClr val="dk2"/>
              </a:buClr>
              <a:buSzPts val="1600"/>
              <a:buNone/>
              <a:defRPr sz="1600"/>
            </a:lvl4pPr>
            <a:lvl5pPr lvl="4" algn="ctr">
              <a:lnSpc>
                <a:spcPct val="100000"/>
              </a:lnSpc>
              <a:spcBef>
                <a:spcPts val="2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9" name="Google Shape;239;p50"/>
          <p:cNvSpPr/>
          <p:nvPr/>
        </p:nvSpPr>
        <p:spPr>
          <a:xfrm>
            <a:off x="0" y="1143000"/>
            <a:ext cx="9906000"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240" name="Google Shape;240;p50"/>
          <p:cNvSpPr txBox="1"/>
          <p:nvPr/>
        </p:nvSpPr>
        <p:spPr>
          <a:xfrm>
            <a:off x="6283368" y="6286501"/>
            <a:ext cx="3146695" cy="571499"/>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800">
                <a:solidFill>
                  <a:srgbClr val="3C3D3E"/>
                </a:solidFill>
                <a:latin typeface="Arial"/>
                <a:ea typeface="Arial"/>
                <a:cs typeface="Arial"/>
                <a:sym typeface="Arial"/>
              </a:rPr>
              <a:t>Internal Audit, Risk, Business &amp; Technology Consulting </a:t>
            </a:r>
            <a:endParaRPr/>
          </a:p>
        </p:txBody>
      </p:sp>
      <p:pic>
        <p:nvPicPr>
          <p:cNvPr id="241" name="Google Shape;241;p50"/>
          <p:cNvPicPr preferRelativeResize="0"/>
          <p:nvPr/>
        </p:nvPicPr>
        <p:blipFill rotWithShape="1">
          <a:blip r:embed="rId3">
            <a:alphaModFix/>
          </a:blip>
          <a:srcRect/>
          <a:stretch/>
        </p:blipFill>
        <p:spPr>
          <a:xfrm>
            <a:off x="7998349" y="323377"/>
            <a:ext cx="1409970" cy="491257"/>
          </a:xfrm>
          <a:prstGeom prst="rect">
            <a:avLst/>
          </a:prstGeom>
          <a:noFill/>
          <a:ln>
            <a:noFill/>
          </a:ln>
        </p:spPr>
      </p:pic>
      <p:sp>
        <p:nvSpPr>
          <p:cNvPr id="242" name="Google Shape;242;p50"/>
          <p:cNvSpPr txBox="1"/>
          <p:nvPr/>
        </p:nvSpPr>
        <p:spPr>
          <a:xfrm>
            <a:off x="-1" y="6052006"/>
            <a:ext cx="36576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FFFFFF"/>
                </a:solidFill>
                <a:latin typeface="Arial"/>
                <a:ea typeface="Arial"/>
                <a:cs typeface="Arial"/>
                <a:sym typeface="Arial"/>
              </a:rPr>
              <a:t>Protiviti Perspective provided by David P., Denver</a:t>
            </a:r>
            <a:endParaRPr sz="800">
              <a:solidFill>
                <a:srgbClr val="FFFFFF"/>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10_Title Slide_Image 2">
  <p:cSld name="10_Title Slide_Image 2">
    <p:spTree>
      <p:nvGrpSpPr>
        <p:cNvPr id="1" name="Shape 243"/>
        <p:cNvGrpSpPr/>
        <p:nvPr/>
      </p:nvGrpSpPr>
      <p:grpSpPr>
        <a:xfrm>
          <a:off x="0" y="0"/>
          <a:ext cx="0" cy="0"/>
          <a:chOff x="0" y="0"/>
          <a:chExt cx="0" cy="0"/>
        </a:xfrm>
      </p:grpSpPr>
      <p:pic>
        <p:nvPicPr>
          <p:cNvPr id="244" name="Google Shape;244;p51" descr="DatacenterDeployment-RT.jpg"/>
          <p:cNvPicPr preferRelativeResize="0"/>
          <p:nvPr/>
        </p:nvPicPr>
        <p:blipFill rotWithShape="1">
          <a:blip r:embed="rId2">
            <a:alphaModFix/>
          </a:blip>
          <a:srcRect/>
          <a:stretch/>
        </p:blipFill>
        <p:spPr>
          <a:xfrm>
            <a:off x="0" y="1155634"/>
            <a:ext cx="9906000" cy="5111816"/>
          </a:xfrm>
          <a:prstGeom prst="rect">
            <a:avLst/>
          </a:prstGeom>
          <a:noFill/>
          <a:ln>
            <a:noFill/>
          </a:ln>
        </p:spPr>
      </p:pic>
      <p:sp>
        <p:nvSpPr>
          <p:cNvPr id="245" name="Google Shape;245;p51"/>
          <p:cNvSpPr/>
          <p:nvPr/>
        </p:nvSpPr>
        <p:spPr>
          <a:xfrm>
            <a:off x="3962400" y="1143000"/>
            <a:ext cx="5943600" cy="3200400"/>
          </a:xfrm>
          <a:prstGeom prst="rect">
            <a:avLst/>
          </a:prstGeom>
          <a:gradFill>
            <a:gsLst>
              <a:gs pos="0">
                <a:srgbClr val="00BDD2">
                  <a:alpha val="84705"/>
                </a:srgbClr>
              </a:gs>
              <a:gs pos="50000">
                <a:srgbClr val="3897B2">
                  <a:alpha val="84705"/>
                </a:srgbClr>
              </a:gs>
              <a:gs pos="100000">
                <a:srgbClr val="356783">
                  <a:alpha val="84705"/>
                </a:srgbClr>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246" name="Google Shape;246;p51"/>
          <p:cNvSpPr txBox="1">
            <a:spLocks noGrp="1"/>
          </p:cNvSpPr>
          <p:nvPr>
            <p:ph type="ctrTitle"/>
          </p:nvPr>
        </p:nvSpPr>
        <p:spPr>
          <a:xfrm>
            <a:off x="3962400" y="1143001"/>
            <a:ext cx="5324475" cy="1920240"/>
          </a:xfrm>
          <a:prstGeom prst="rect">
            <a:avLst/>
          </a:prstGeom>
          <a:noFill/>
          <a:ln>
            <a:noFill/>
          </a:ln>
        </p:spPr>
        <p:txBody>
          <a:bodyPr spcFirstLastPara="1" wrap="square" lIns="274300" tIns="91425" rIns="0" bIns="91425" anchor="b"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7" name="Google Shape;247;p51"/>
          <p:cNvSpPr txBox="1">
            <a:spLocks noGrp="1"/>
          </p:cNvSpPr>
          <p:nvPr>
            <p:ph type="subTitle" idx="1"/>
          </p:nvPr>
        </p:nvSpPr>
        <p:spPr>
          <a:xfrm>
            <a:off x="3962400" y="3063242"/>
            <a:ext cx="5324475" cy="1280159"/>
          </a:xfrm>
          <a:prstGeom prst="rect">
            <a:avLst/>
          </a:prstGeom>
          <a:noFill/>
          <a:ln>
            <a:noFill/>
          </a:ln>
        </p:spPr>
        <p:txBody>
          <a:bodyPr spcFirstLastPara="1" wrap="square" lIns="274300" tIns="91425" rIns="0" bIns="91425" anchor="t" anchorCtr="0">
            <a:noAutofit/>
          </a:bodyPr>
          <a:lstStyle>
            <a:lvl1pPr lvl="0" algn="l">
              <a:lnSpc>
                <a:spcPct val="9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200"/>
              </a:spcBef>
              <a:spcAft>
                <a:spcPts val="0"/>
              </a:spcAft>
              <a:buClr>
                <a:schemeClr val="dk2"/>
              </a:buClr>
              <a:buSzPts val="1800"/>
              <a:buNone/>
              <a:defRPr sz="1800"/>
            </a:lvl3pPr>
            <a:lvl4pPr lvl="3" algn="ctr">
              <a:lnSpc>
                <a:spcPct val="100000"/>
              </a:lnSpc>
              <a:spcBef>
                <a:spcPts val="200"/>
              </a:spcBef>
              <a:spcAft>
                <a:spcPts val="0"/>
              </a:spcAft>
              <a:buClr>
                <a:schemeClr val="dk2"/>
              </a:buClr>
              <a:buSzPts val="1600"/>
              <a:buNone/>
              <a:defRPr sz="1600"/>
            </a:lvl4pPr>
            <a:lvl5pPr lvl="4" algn="ctr">
              <a:lnSpc>
                <a:spcPct val="100000"/>
              </a:lnSpc>
              <a:spcBef>
                <a:spcPts val="2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8" name="Google Shape;248;p51"/>
          <p:cNvSpPr/>
          <p:nvPr/>
        </p:nvSpPr>
        <p:spPr>
          <a:xfrm>
            <a:off x="0" y="1143000"/>
            <a:ext cx="9906000"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249" name="Google Shape;249;p51"/>
          <p:cNvSpPr txBox="1"/>
          <p:nvPr/>
        </p:nvSpPr>
        <p:spPr>
          <a:xfrm>
            <a:off x="6283368" y="6286501"/>
            <a:ext cx="3146695" cy="571499"/>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800">
                <a:solidFill>
                  <a:srgbClr val="3C3D3E"/>
                </a:solidFill>
                <a:latin typeface="Arial"/>
                <a:ea typeface="Arial"/>
                <a:cs typeface="Arial"/>
                <a:sym typeface="Arial"/>
              </a:rPr>
              <a:t>Internal Audit, Risk, Business &amp; Technology Consulting </a:t>
            </a:r>
            <a:endParaRPr/>
          </a:p>
        </p:txBody>
      </p:sp>
      <p:pic>
        <p:nvPicPr>
          <p:cNvPr id="250" name="Google Shape;250;p51"/>
          <p:cNvPicPr preferRelativeResize="0"/>
          <p:nvPr/>
        </p:nvPicPr>
        <p:blipFill rotWithShape="1">
          <a:blip r:embed="rId3">
            <a:alphaModFix/>
          </a:blip>
          <a:srcRect/>
          <a:stretch/>
        </p:blipFill>
        <p:spPr>
          <a:xfrm>
            <a:off x="7998349" y="323377"/>
            <a:ext cx="1409970" cy="491257"/>
          </a:xfrm>
          <a:prstGeom prst="rect">
            <a:avLst/>
          </a:prstGeom>
          <a:noFill/>
          <a:ln>
            <a:noFill/>
          </a:ln>
        </p:spPr>
      </p:pic>
      <p:sp>
        <p:nvSpPr>
          <p:cNvPr id="251" name="Google Shape;251;p51"/>
          <p:cNvSpPr txBox="1"/>
          <p:nvPr/>
        </p:nvSpPr>
        <p:spPr>
          <a:xfrm>
            <a:off x="0" y="6052006"/>
            <a:ext cx="36576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FFFFFF"/>
                </a:solidFill>
                <a:latin typeface="Arial"/>
                <a:ea typeface="Arial"/>
                <a:cs typeface="Arial"/>
                <a:sym typeface="Arial"/>
              </a:rPr>
              <a:t>Protiviti Perspective provided by Brandon W., Houston</a:t>
            </a:r>
            <a:endParaRPr sz="800">
              <a:solidFill>
                <a:srgbClr val="FFFFFF"/>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Slide_no Image">
  <p:cSld name="Title Slide_no Image">
    <p:spTree>
      <p:nvGrpSpPr>
        <p:cNvPr id="1" name="Shape 252"/>
        <p:cNvGrpSpPr/>
        <p:nvPr/>
      </p:nvGrpSpPr>
      <p:grpSpPr>
        <a:xfrm>
          <a:off x="0" y="0"/>
          <a:ext cx="0" cy="0"/>
          <a:chOff x="0" y="0"/>
          <a:chExt cx="0" cy="0"/>
        </a:xfrm>
      </p:grpSpPr>
      <p:sp>
        <p:nvSpPr>
          <p:cNvPr id="253" name="Google Shape;253;p52"/>
          <p:cNvSpPr/>
          <p:nvPr/>
        </p:nvSpPr>
        <p:spPr>
          <a:xfrm>
            <a:off x="619125" y="1143000"/>
            <a:ext cx="9286875" cy="3728717"/>
          </a:xfrm>
          <a:prstGeom prst="rect">
            <a:avLst/>
          </a:prstGeom>
          <a:gradFill>
            <a:gsLst>
              <a:gs pos="0">
                <a:srgbClr val="00BDD2"/>
              </a:gs>
              <a:gs pos="50000">
                <a:srgbClr val="3897B2"/>
              </a:gs>
              <a:gs pos="100000">
                <a:srgbClr val="356783"/>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254" name="Google Shape;254;p52"/>
          <p:cNvSpPr/>
          <p:nvPr/>
        </p:nvSpPr>
        <p:spPr>
          <a:xfrm>
            <a:off x="619125" y="1143000"/>
            <a:ext cx="9291828"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255" name="Google Shape;255;p52"/>
          <p:cNvSpPr txBox="1">
            <a:spLocks noGrp="1"/>
          </p:cNvSpPr>
          <p:nvPr>
            <p:ph type="ctrTitle"/>
          </p:nvPr>
        </p:nvSpPr>
        <p:spPr>
          <a:xfrm>
            <a:off x="1971855" y="1143000"/>
            <a:ext cx="7315020" cy="1920240"/>
          </a:xfrm>
          <a:prstGeom prst="rect">
            <a:avLst/>
          </a:prstGeom>
          <a:noFill/>
          <a:ln>
            <a:noFill/>
          </a:ln>
        </p:spPr>
        <p:txBody>
          <a:bodyPr spcFirstLastPara="1" wrap="square" lIns="0" tIns="91425" rIns="0" bIns="91425"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52"/>
          <p:cNvSpPr txBox="1">
            <a:spLocks noGrp="1"/>
          </p:cNvSpPr>
          <p:nvPr>
            <p:ph type="subTitle" idx="1"/>
          </p:nvPr>
        </p:nvSpPr>
        <p:spPr>
          <a:xfrm>
            <a:off x="1971855" y="3085321"/>
            <a:ext cx="7315020" cy="1786397"/>
          </a:xfrm>
          <a:prstGeom prst="rect">
            <a:avLst/>
          </a:prstGeom>
          <a:noFill/>
          <a:ln>
            <a:noFill/>
          </a:ln>
        </p:spPr>
        <p:txBody>
          <a:bodyPr spcFirstLastPara="1" wrap="square" lIns="0" tIns="91425" rIns="0" bIns="91425" anchor="t" anchorCtr="0">
            <a:noAutofit/>
          </a:bodyPr>
          <a:lstStyle>
            <a:lvl1pPr lvl="0" algn="l">
              <a:lnSpc>
                <a:spcPct val="90000"/>
              </a:lnSpc>
              <a:spcBef>
                <a:spcPts val="1200"/>
              </a:spcBef>
              <a:spcAft>
                <a:spcPts val="0"/>
              </a:spcAft>
              <a:buClr>
                <a:schemeClr val="lt1"/>
              </a:buClr>
              <a:buSzPts val="2000"/>
              <a:buNone/>
              <a:defRPr sz="20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200"/>
              </a:spcBef>
              <a:spcAft>
                <a:spcPts val="0"/>
              </a:spcAft>
              <a:buClr>
                <a:schemeClr val="dk2"/>
              </a:buClr>
              <a:buSzPts val="1800"/>
              <a:buNone/>
              <a:defRPr sz="1800"/>
            </a:lvl3pPr>
            <a:lvl4pPr lvl="3" algn="ctr">
              <a:lnSpc>
                <a:spcPct val="100000"/>
              </a:lnSpc>
              <a:spcBef>
                <a:spcPts val="200"/>
              </a:spcBef>
              <a:spcAft>
                <a:spcPts val="0"/>
              </a:spcAft>
              <a:buClr>
                <a:schemeClr val="dk2"/>
              </a:buClr>
              <a:buSzPts val="1600"/>
              <a:buNone/>
              <a:defRPr sz="1600"/>
            </a:lvl4pPr>
            <a:lvl5pPr lvl="4" algn="ctr">
              <a:lnSpc>
                <a:spcPct val="100000"/>
              </a:lnSpc>
              <a:spcBef>
                <a:spcPts val="2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57" name="Google Shape;257;p52"/>
          <p:cNvPicPr preferRelativeResize="0"/>
          <p:nvPr/>
        </p:nvPicPr>
        <p:blipFill rotWithShape="1">
          <a:blip r:embed="rId2">
            <a:alphaModFix/>
          </a:blip>
          <a:srcRect/>
          <a:stretch/>
        </p:blipFill>
        <p:spPr>
          <a:xfrm>
            <a:off x="7998349" y="323377"/>
            <a:ext cx="1409970" cy="491257"/>
          </a:xfrm>
          <a:prstGeom prst="rect">
            <a:avLst/>
          </a:prstGeom>
          <a:noFill/>
          <a:ln>
            <a:noFill/>
          </a:ln>
        </p:spPr>
      </p:pic>
      <p:sp>
        <p:nvSpPr>
          <p:cNvPr id="258" name="Google Shape;258;p52"/>
          <p:cNvSpPr txBox="1"/>
          <p:nvPr/>
        </p:nvSpPr>
        <p:spPr>
          <a:xfrm>
            <a:off x="6283368" y="6286501"/>
            <a:ext cx="3146695" cy="571499"/>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800">
                <a:solidFill>
                  <a:srgbClr val="3C3D3E"/>
                </a:solidFill>
                <a:latin typeface="Arial"/>
                <a:ea typeface="Arial"/>
                <a:cs typeface="Arial"/>
                <a:sym typeface="Arial"/>
              </a:rPr>
              <a:t>Internal Audit, Risk, Business &amp; Technology Consulting </a:t>
            </a:r>
            <a:endParaRPr/>
          </a:p>
        </p:txBody>
      </p:sp>
    </p:spTree>
  </p:cSld>
  <p:clrMapOvr>
    <a:masterClrMapping/>
  </p:clrMapOvr>
  <p:extLst>
    <p:ext uri="{DCECCB84-F9BA-43D5-87BE-67443E8EF086}">
      <p15:sldGuideLst xmlns:p15="http://schemas.microsoft.com/office/powerpoint/2012/main">
        <p15:guide id="1" orient="horz" pos="307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OC_image">
  <p:cSld name="TOC_image">
    <p:spTree>
      <p:nvGrpSpPr>
        <p:cNvPr id="1" name="Shape 259"/>
        <p:cNvGrpSpPr/>
        <p:nvPr/>
      </p:nvGrpSpPr>
      <p:grpSpPr>
        <a:xfrm>
          <a:off x="0" y="0"/>
          <a:ext cx="0" cy="0"/>
          <a:chOff x="0" y="0"/>
          <a:chExt cx="0" cy="0"/>
        </a:xfrm>
      </p:grpSpPr>
      <p:sp>
        <p:nvSpPr>
          <p:cNvPr id="260" name="Google Shape;260;p53"/>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1" name="Google Shape;261;p53"/>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a:solidFill>
                  <a:srgbClr val="5D7B9A"/>
                </a:solidFill>
              </a:defRPr>
            </a:lvl1pPr>
            <a:lvl2pPr marL="0" lvl="1" indent="0" algn="l">
              <a:spcBef>
                <a:spcPts val="0"/>
              </a:spcBef>
              <a:buNone/>
              <a:defRPr>
                <a:solidFill>
                  <a:srgbClr val="5D7B9A"/>
                </a:solidFill>
              </a:defRPr>
            </a:lvl2pPr>
            <a:lvl3pPr marL="0" lvl="2" indent="0" algn="l">
              <a:spcBef>
                <a:spcPts val="0"/>
              </a:spcBef>
              <a:buNone/>
              <a:defRPr>
                <a:solidFill>
                  <a:srgbClr val="5D7B9A"/>
                </a:solidFill>
              </a:defRPr>
            </a:lvl3pPr>
            <a:lvl4pPr marL="0" lvl="3" indent="0" algn="l">
              <a:spcBef>
                <a:spcPts val="0"/>
              </a:spcBef>
              <a:buNone/>
              <a:defRPr>
                <a:solidFill>
                  <a:srgbClr val="5D7B9A"/>
                </a:solidFill>
              </a:defRPr>
            </a:lvl4pPr>
            <a:lvl5pPr marL="0" lvl="4" indent="0" algn="l">
              <a:spcBef>
                <a:spcPts val="0"/>
              </a:spcBef>
              <a:buNone/>
              <a:defRPr>
                <a:solidFill>
                  <a:srgbClr val="5D7B9A"/>
                </a:solidFill>
              </a:defRPr>
            </a:lvl5pPr>
            <a:lvl6pPr marL="0" lvl="5" indent="0" algn="l">
              <a:spcBef>
                <a:spcPts val="0"/>
              </a:spcBef>
              <a:buNone/>
              <a:defRPr>
                <a:solidFill>
                  <a:srgbClr val="5D7B9A"/>
                </a:solidFill>
              </a:defRPr>
            </a:lvl6pPr>
            <a:lvl7pPr marL="0" lvl="6" indent="0" algn="l">
              <a:spcBef>
                <a:spcPts val="0"/>
              </a:spcBef>
              <a:buNone/>
              <a:defRPr>
                <a:solidFill>
                  <a:srgbClr val="5D7B9A"/>
                </a:solidFill>
              </a:defRPr>
            </a:lvl7pPr>
            <a:lvl8pPr marL="0" lvl="7" indent="0" algn="l">
              <a:spcBef>
                <a:spcPts val="0"/>
              </a:spcBef>
              <a:buNone/>
              <a:defRPr>
                <a:solidFill>
                  <a:srgbClr val="5D7B9A"/>
                </a:solidFill>
              </a:defRPr>
            </a:lvl8pPr>
            <a:lvl9pPr marL="0" lvl="8" indent="0" algn="l">
              <a:spcBef>
                <a:spcPts val="0"/>
              </a:spcBef>
              <a:buNone/>
              <a:defRPr>
                <a:solidFill>
                  <a:srgbClr val="5D7B9A"/>
                </a:solidFill>
              </a:defRPr>
            </a:lvl9pPr>
          </a:lstStyle>
          <a:p>
            <a:pPr marL="0" lvl="0" indent="0" algn="l" rtl="0">
              <a:spcBef>
                <a:spcPts val="0"/>
              </a:spcBef>
              <a:spcAft>
                <a:spcPts val="0"/>
              </a:spcAft>
              <a:buNone/>
            </a:pPr>
            <a:fld id="{00000000-1234-1234-1234-123412341234}" type="slidenum">
              <a:rPr lang="en-US"/>
              <a:t>‹#›</a:t>
            </a:fld>
            <a:endParaRPr/>
          </a:p>
        </p:txBody>
      </p:sp>
      <p:sp>
        <p:nvSpPr>
          <p:cNvPr id="262" name="Google Shape;262;p53"/>
          <p:cNvSpPr txBox="1">
            <a:spLocks noGrp="1"/>
          </p:cNvSpPr>
          <p:nvPr>
            <p:ph type="body" idx="1"/>
          </p:nvPr>
        </p:nvSpPr>
        <p:spPr>
          <a:xfrm>
            <a:off x="624078" y="2748759"/>
            <a:ext cx="4259580" cy="71045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1000"/>
              </a:spcBef>
              <a:spcAft>
                <a:spcPts val="0"/>
              </a:spcAft>
              <a:buClr>
                <a:schemeClr val="dk2"/>
              </a:buClr>
              <a:buSzPts val="1400"/>
              <a:buNone/>
              <a:defRPr/>
            </a:lvl1pPr>
            <a:lvl2pPr marL="914400" lvl="1" indent="-228600" algn="l">
              <a:lnSpc>
                <a:spcPct val="100000"/>
              </a:lnSpc>
              <a:spcBef>
                <a:spcPts val="500"/>
              </a:spcBef>
              <a:spcAft>
                <a:spcPts val="0"/>
              </a:spcAft>
              <a:buClr>
                <a:schemeClr val="dk2"/>
              </a:buClr>
              <a:buSzPts val="1200"/>
              <a:buNone/>
              <a:defRPr/>
            </a:lvl2pPr>
            <a:lvl3pPr marL="1371600" lvl="2" indent="-228600" algn="l">
              <a:lnSpc>
                <a:spcPct val="100000"/>
              </a:lnSpc>
              <a:spcBef>
                <a:spcPts val="200"/>
              </a:spcBef>
              <a:spcAft>
                <a:spcPts val="0"/>
              </a:spcAft>
              <a:buClr>
                <a:schemeClr val="dk2"/>
              </a:buClr>
              <a:buSzPts val="1100"/>
              <a:buNone/>
              <a:defRPr/>
            </a:lvl3pPr>
            <a:lvl4pPr marL="1828800" lvl="3" indent="-228600" algn="l">
              <a:lnSpc>
                <a:spcPct val="100000"/>
              </a:lnSpc>
              <a:spcBef>
                <a:spcPts val="200"/>
              </a:spcBef>
              <a:spcAft>
                <a:spcPts val="0"/>
              </a:spcAft>
              <a:buClr>
                <a:schemeClr val="dk2"/>
              </a:buClr>
              <a:buSzPts val="1050"/>
              <a:buNone/>
              <a:defRPr/>
            </a:lvl4pPr>
            <a:lvl5pPr marL="2286000" lvl="4" indent="-228600" algn="l">
              <a:lnSpc>
                <a:spcPct val="100000"/>
              </a:lnSpc>
              <a:spcBef>
                <a:spcPts val="200"/>
              </a:spcBef>
              <a:spcAft>
                <a:spcPts val="0"/>
              </a:spcAft>
              <a:buClr>
                <a:schemeClr val="dk2"/>
              </a:buClr>
              <a:buSzPts val="10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 name="Google Shape;263;p53"/>
          <p:cNvSpPr txBox="1">
            <a:spLocks noGrp="1"/>
          </p:cNvSpPr>
          <p:nvPr>
            <p:ph type="body" idx="2"/>
          </p:nvPr>
        </p:nvSpPr>
        <p:spPr>
          <a:xfrm>
            <a:off x="5030868" y="2748759"/>
            <a:ext cx="4259580" cy="71045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1000"/>
              </a:spcBef>
              <a:spcAft>
                <a:spcPts val="0"/>
              </a:spcAft>
              <a:buClr>
                <a:schemeClr val="dk2"/>
              </a:buClr>
              <a:buSzPts val="1400"/>
              <a:buNone/>
              <a:defRPr/>
            </a:lvl1pPr>
            <a:lvl2pPr marL="914400" lvl="1" indent="-228600" algn="l">
              <a:lnSpc>
                <a:spcPct val="100000"/>
              </a:lnSpc>
              <a:spcBef>
                <a:spcPts val="500"/>
              </a:spcBef>
              <a:spcAft>
                <a:spcPts val="0"/>
              </a:spcAft>
              <a:buClr>
                <a:schemeClr val="dk2"/>
              </a:buClr>
              <a:buSzPts val="1200"/>
              <a:buNone/>
              <a:defRPr/>
            </a:lvl2pPr>
            <a:lvl3pPr marL="1371600" lvl="2" indent="-228600" algn="l">
              <a:lnSpc>
                <a:spcPct val="100000"/>
              </a:lnSpc>
              <a:spcBef>
                <a:spcPts val="200"/>
              </a:spcBef>
              <a:spcAft>
                <a:spcPts val="0"/>
              </a:spcAft>
              <a:buClr>
                <a:schemeClr val="dk2"/>
              </a:buClr>
              <a:buSzPts val="1100"/>
              <a:buNone/>
              <a:defRPr/>
            </a:lvl3pPr>
            <a:lvl4pPr marL="1828800" lvl="3" indent="-228600" algn="l">
              <a:lnSpc>
                <a:spcPct val="100000"/>
              </a:lnSpc>
              <a:spcBef>
                <a:spcPts val="200"/>
              </a:spcBef>
              <a:spcAft>
                <a:spcPts val="0"/>
              </a:spcAft>
              <a:buClr>
                <a:schemeClr val="dk2"/>
              </a:buClr>
              <a:buSzPts val="1050"/>
              <a:buNone/>
              <a:defRPr/>
            </a:lvl4pPr>
            <a:lvl5pPr marL="2286000" lvl="4" indent="-228600" algn="l">
              <a:lnSpc>
                <a:spcPct val="100000"/>
              </a:lnSpc>
              <a:spcBef>
                <a:spcPts val="200"/>
              </a:spcBef>
              <a:spcAft>
                <a:spcPts val="0"/>
              </a:spcAft>
              <a:buClr>
                <a:schemeClr val="dk2"/>
              </a:buClr>
              <a:buSzPts val="10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4" name="Google Shape;264;p53"/>
          <p:cNvSpPr>
            <a:spLocks noGrp="1"/>
          </p:cNvSpPr>
          <p:nvPr>
            <p:ph type="pic" idx="3"/>
          </p:nvPr>
        </p:nvSpPr>
        <p:spPr>
          <a:xfrm>
            <a:off x="619125" y="1257300"/>
            <a:ext cx="9286875" cy="1257300"/>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158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Section Divider_Sub">
  <p:cSld name="Section Divider_Sub">
    <p:spTree>
      <p:nvGrpSpPr>
        <p:cNvPr id="1" name="Shape 265"/>
        <p:cNvGrpSpPr/>
        <p:nvPr/>
      </p:nvGrpSpPr>
      <p:grpSpPr>
        <a:xfrm>
          <a:off x="0" y="0"/>
          <a:ext cx="0" cy="0"/>
          <a:chOff x="0" y="0"/>
          <a:chExt cx="0" cy="0"/>
        </a:xfrm>
      </p:grpSpPr>
      <p:sp>
        <p:nvSpPr>
          <p:cNvPr id="266" name="Google Shape;266;p54"/>
          <p:cNvSpPr/>
          <p:nvPr/>
        </p:nvSpPr>
        <p:spPr>
          <a:xfrm>
            <a:off x="619125" y="1143000"/>
            <a:ext cx="9286875" cy="3733801"/>
          </a:xfrm>
          <a:prstGeom prst="rect">
            <a:avLst/>
          </a:prstGeom>
          <a:gradFill>
            <a:gsLst>
              <a:gs pos="0">
                <a:srgbClr val="00BDD2"/>
              </a:gs>
              <a:gs pos="50000">
                <a:srgbClr val="3897B2"/>
              </a:gs>
              <a:gs pos="100000">
                <a:srgbClr val="356783"/>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267" name="Google Shape;267;p54"/>
          <p:cNvSpPr txBox="1">
            <a:spLocks noGrp="1"/>
          </p:cNvSpPr>
          <p:nvPr>
            <p:ph type="ctrTitle"/>
          </p:nvPr>
        </p:nvSpPr>
        <p:spPr>
          <a:xfrm>
            <a:off x="1971855" y="1142999"/>
            <a:ext cx="7315020" cy="1920240"/>
          </a:xfrm>
          <a:prstGeom prst="rect">
            <a:avLst/>
          </a:prstGeom>
          <a:noFill/>
          <a:ln>
            <a:noFill/>
          </a:ln>
        </p:spPr>
        <p:txBody>
          <a:bodyPr spcFirstLastPara="1" wrap="square" lIns="0" tIns="91425" rIns="0" bIns="91425"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54"/>
          <p:cNvSpPr txBox="1">
            <a:spLocks noGrp="1"/>
          </p:cNvSpPr>
          <p:nvPr>
            <p:ph type="subTitle" idx="1"/>
          </p:nvPr>
        </p:nvSpPr>
        <p:spPr>
          <a:xfrm>
            <a:off x="1971855" y="3085320"/>
            <a:ext cx="7315020" cy="1786398"/>
          </a:xfrm>
          <a:prstGeom prst="rect">
            <a:avLst/>
          </a:prstGeom>
          <a:noFill/>
          <a:ln>
            <a:noFill/>
          </a:ln>
        </p:spPr>
        <p:txBody>
          <a:bodyPr spcFirstLastPara="1" wrap="square" lIns="0" tIns="91425" rIns="0" bIns="91425" anchor="t" anchorCtr="0">
            <a:noAutofit/>
          </a:bodyPr>
          <a:lstStyle>
            <a:lvl1pPr lvl="0" algn="l">
              <a:lnSpc>
                <a:spcPct val="90000"/>
              </a:lnSpc>
              <a:spcBef>
                <a:spcPts val="1200"/>
              </a:spcBef>
              <a:spcAft>
                <a:spcPts val="0"/>
              </a:spcAft>
              <a:buClr>
                <a:schemeClr val="lt1"/>
              </a:buClr>
              <a:buSzPts val="2000"/>
              <a:buNone/>
              <a:defRPr sz="20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200"/>
              </a:spcBef>
              <a:spcAft>
                <a:spcPts val="0"/>
              </a:spcAft>
              <a:buClr>
                <a:schemeClr val="dk2"/>
              </a:buClr>
              <a:buSzPts val="1800"/>
              <a:buNone/>
              <a:defRPr sz="1800"/>
            </a:lvl3pPr>
            <a:lvl4pPr lvl="3" algn="ctr">
              <a:lnSpc>
                <a:spcPct val="100000"/>
              </a:lnSpc>
              <a:spcBef>
                <a:spcPts val="200"/>
              </a:spcBef>
              <a:spcAft>
                <a:spcPts val="0"/>
              </a:spcAft>
              <a:buClr>
                <a:schemeClr val="dk2"/>
              </a:buClr>
              <a:buSzPts val="1600"/>
              <a:buNone/>
              <a:defRPr sz="1600"/>
            </a:lvl4pPr>
            <a:lvl5pPr lvl="4" algn="ctr">
              <a:lnSpc>
                <a:spcPct val="100000"/>
              </a:lnSpc>
              <a:spcBef>
                <a:spcPts val="2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9" name="Google Shape;269;p54"/>
          <p:cNvSpPr/>
          <p:nvPr/>
        </p:nvSpPr>
        <p:spPr>
          <a:xfrm>
            <a:off x="619125" y="1143000"/>
            <a:ext cx="9291828"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07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Section Divider_TOC">
  <p:cSld name="Section Divider_TOC">
    <p:spTree>
      <p:nvGrpSpPr>
        <p:cNvPr id="1" name="Shape 270"/>
        <p:cNvGrpSpPr/>
        <p:nvPr/>
      </p:nvGrpSpPr>
      <p:grpSpPr>
        <a:xfrm>
          <a:off x="0" y="0"/>
          <a:ext cx="0" cy="0"/>
          <a:chOff x="0" y="0"/>
          <a:chExt cx="0" cy="0"/>
        </a:xfrm>
      </p:grpSpPr>
      <p:sp>
        <p:nvSpPr>
          <p:cNvPr id="271" name="Google Shape;271;p55"/>
          <p:cNvSpPr/>
          <p:nvPr/>
        </p:nvSpPr>
        <p:spPr>
          <a:xfrm>
            <a:off x="619125" y="1143000"/>
            <a:ext cx="9286875" cy="3733801"/>
          </a:xfrm>
          <a:prstGeom prst="rect">
            <a:avLst/>
          </a:prstGeom>
          <a:gradFill>
            <a:gsLst>
              <a:gs pos="0">
                <a:srgbClr val="00BDD2"/>
              </a:gs>
              <a:gs pos="50000">
                <a:srgbClr val="3897B2"/>
              </a:gs>
              <a:gs pos="100000">
                <a:srgbClr val="356783"/>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272" name="Google Shape;272;p55"/>
          <p:cNvSpPr txBox="1">
            <a:spLocks noGrp="1"/>
          </p:cNvSpPr>
          <p:nvPr>
            <p:ph type="ctrTitle"/>
          </p:nvPr>
        </p:nvSpPr>
        <p:spPr>
          <a:xfrm>
            <a:off x="1971855" y="1142999"/>
            <a:ext cx="7315020" cy="1920240"/>
          </a:xfrm>
          <a:prstGeom prst="rect">
            <a:avLst/>
          </a:prstGeom>
          <a:noFill/>
          <a:ln>
            <a:noFill/>
          </a:ln>
        </p:spPr>
        <p:txBody>
          <a:bodyPr spcFirstLastPara="1" wrap="square" lIns="0" tIns="91425" rIns="0" bIns="91425"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 name="Google Shape;273;p55"/>
          <p:cNvSpPr txBox="1">
            <a:spLocks noGrp="1"/>
          </p:cNvSpPr>
          <p:nvPr>
            <p:ph type="subTitle" idx="1"/>
          </p:nvPr>
        </p:nvSpPr>
        <p:spPr>
          <a:xfrm>
            <a:off x="1971855" y="3085320"/>
            <a:ext cx="3566160" cy="1786398"/>
          </a:xfrm>
          <a:prstGeom prst="rect">
            <a:avLst/>
          </a:prstGeom>
          <a:noFill/>
          <a:ln>
            <a:noFill/>
          </a:ln>
        </p:spPr>
        <p:txBody>
          <a:bodyPr spcFirstLastPara="1" wrap="square" lIns="0" tIns="91425" rIns="0" bIns="91425" anchor="t" anchorCtr="0">
            <a:noAutofit/>
          </a:bodyPr>
          <a:lstStyle>
            <a:lvl1pPr lvl="0" algn="l">
              <a:lnSpc>
                <a:spcPct val="90000"/>
              </a:lnSpc>
              <a:spcBef>
                <a:spcPts val="600"/>
              </a:spcBef>
              <a:spcAft>
                <a:spcPts val="0"/>
              </a:spcAft>
              <a:buClr>
                <a:schemeClr val="lt1"/>
              </a:buClr>
              <a:buSzPts val="1200"/>
              <a:buFont typeface="Arial"/>
              <a:buNone/>
              <a:defRPr sz="12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200"/>
              </a:spcBef>
              <a:spcAft>
                <a:spcPts val="0"/>
              </a:spcAft>
              <a:buClr>
                <a:schemeClr val="dk2"/>
              </a:buClr>
              <a:buSzPts val="1800"/>
              <a:buNone/>
              <a:defRPr sz="1800"/>
            </a:lvl3pPr>
            <a:lvl4pPr lvl="3" algn="ctr">
              <a:lnSpc>
                <a:spcPct val="100000"/>
              </a:lnSpc>
              <a:spcBef>
                <a:spcPts val="200"/>
              </a:spcBef>
              <a:spcAft>
                <a:spcPts val="0"/>
              </a:spcAft>
              <a:buClr>
                <a:schemeClr val="dk2"/>
              </a:buClr>
              <a:buSzPts val="1600"/>
              <a:buNone/>
              <a:defRPr sz="1600"/>
            </a:lvl4pPr>
            <a:lvl5pPr lvl="4" algn="ctr">
              <a:lnSpc>
                <a:spcPct val="100000"/>
              </a:lnSpc>
              <a:spcBef>
                <a:spcPts val="2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4" name="Google Shape;274;p55"/>
          <p:cNvSpPr/>
          <p:nvPr/>
        </p:nvSpPr>
        <p:spPr>
          <a:xfrm>
            <a:off x="619125" y="1143000"/>
            <a:ext cx="9291828"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275" name="Google Shape;275;p55"/>
          <p:cNvSpPr txBox="1">
            <a:spLocks noGrp="1"/>
          </p:cNvSpPr>
          <p:nvPr>
            <p:ph type="body" idx="2"/>
          </p:nvPr>
        </p:nvSpPr>
        <p:spPr>
          <a:xfrm>
            <a:off x="5720715" y="3086100"/>
            <a:ext cx="3566160" cy="1785618"/>
          </a:xfrm>
          <a:prstGeom prst="rect">
            <a:avLst/>
          </a:prstGeom>
          <a:noFill/>
          <a:ln>
            <a:noFill/>
          </a:ln>
        </p:spPr>
        <p:txBody>
          <a:bodyPr spcFirstLastPara="1" wrap="square" lIns="0" tIns="91425" rIns="0" bIns="91425" anchor="t" anchorCtr="0">
            <a:noAutofit/>
          </a:bodyPr>
          <a:lstStyle>
            <a:lvl1pPr marL="457200" lvl="0" indent="-228600" algn="l">
              <a:lnSpc>
                <a:spcPct val="100000"/>
              </a:lnSpc>
              <a:spcBef>
                <a:spcPts val="600"/>
              </a:spcBef>
              <a:spcAft>
                <a:spcPts val="0"/>
              </a:spcAft>
              <a:buClr>
                <a:schemeClr val="lt1"/>
              </a:buClr>
              <a:buSzPts val="1200"/>
              <a:buFont typeface="Arial"/>
              <a:buNone/>
              <a:defRPr sz="1200">
                <a:solidFill>
                  <a:schemeClr val="lt1"/>
                </a:solidFill>
                <a:latin typeface="Arial"/>
                <a:ea typeface="Arial"/>
                <a:cs typeface="Arial"/>
                <a:sym typeface="Arial"/>
              </a:defRPr>
            </a:lvl1pPr>
            <a:lvl2pPr marL="914400" lvl="1" indent="-355600" algn="l">
              <a:lnSpc>
                <a:spcPct val="100000"/>
              </a:lnSpc>
              <a:spcBef>
                <a:spcPts val="500"/>
              </a:spcBef>
              <a:spcAft>
                <a:spcPts val="0"/>
              </a:spcAft>
              <a:buClr>
                <a:schemeClr val="dk2"/>
              </a:buClr>
              <a:buSzPts val="2000"/>
              <a:buChar char="−"/>
              <a:defRPr sz="2000"/>
            </a:lvl2pPr>
            <a:lvl3pPr marL="1371600" lvl="2" indent="-342900" algn="l">
              <a:lnSpc>
                <a:spcPct val="100000"/>
              </a:lnSpc>
              <a:spcBef>
                <a:spcPts val="200"/>
              </a:spcBef>
              <a:spcAft>
                <a:spcPts val="0"/>
              </a:spcAft>
              <a:buClr>
                <a:schemeClr val="dk2"/>
              </a:buClr>
              <a:buSzPts val="1800"/>
              <a:buChar char="•"/>
              <a:defRPr sz="1800"/>
            </a:lvl3pPr>
            <a:lvl4pPr marL="1828800" lvl="3" indent="-330200" algn="l">
              <a:lnSpc>
                <a:spcPct val="100000"/>
              </a:lnSpc>
              <a:spcBef>
                <a:spcPts val="200"/>
              </a:spcBef>
              <a:spcAft>
                <a:spcPts val="0"/>
              </a:spcAft>
              <a:buClr>
                <a:schemeClr val="dk2"/>
              </a:buClr>
              <a:buSzPts val="1600"/>
              <a:buChar char="−"/>
              <a:defRPr sz="1600"/>
            </a:lvl4pPr>
            <a:lvl5pPr marL="2286000" lvl="4" indent="-330200" algn="l">
              <a:lnSpc>
                <a:spcPct val="100000"/>
              </a:lnSpc>
              <a:spcBef>
                <a:spcPts val="200"/>
              </a:spcBef>
              <a:spcAft>
                <a:spcPts val="0"/>
              </a:spcAft>
              <a:buClr>
                <a:schemeClr val="dk2"/>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07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6"/>
        <p:cNvGrpSpPr/>
        <p:nvPr/>
      </p:nvGrpSpPr>
      <p:grpSpPr>
        <a:xfrm>
          <a:off x="0" y="0"/>
          <a:ext cx="0" cy="0"/>
          <a:chOff x="0" y="0"/>
          <a:chExt cx="0" cy="0"/>
        </a:xfrm>
      </p:grpSpPr>
      <p:sp>
        <p:nvSpPr>
          <p:cNvPr id="277" name="Google Shape;277;p56"/>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p56"/>
          <p:cNvSpPr txBox="1">
            <a:spLocks noGrp="1"/>
          </p:cNvSpPr>
          <p:nvPr>
            <p:ph type="body" idx="1"/>
          </p:nvPr>
        </p:nvSpPr>
        <p:spPr>
          <a:xfrm>
            <a:off x="624078" y="1261872"/>
            <a:ext cx="8667750"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56"/>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sz="1000">
                <a:solidFill>
                  <a:srgbClr val="5D7B9A"/>
                </a:solidFill>
                <a:latin typeface="Arial"/>
                <a:ea typeface="Arial"/>
                <a:cs typeface="Arial"/>
                <a:sym typeface="Arial"/>
              </a:defRPr>
            </a:lvl1pPr>
            <a:lvl2pPr marL="0" lvl="1" indent="0" algn="l">
              <a:spcBef>
                <a:spcPts val="0"/>
              </a:spcBef>
              <a:buNone/>
              <a:defRPr sz="1000">
                <a:solidFill>
                  <a:srgbClr val="5D7B9A"/>
                </a:solidFill>
                <a:latin typeface="Arial"/>
                <a:ea typeface="Arial"/>
                <a:cs typeface="Arial"/>
                <a:sym typeface="Arial"/>
              </a:defRPr>
            </a:lvl2pPr>
            <a:lvl3pPr marL="0" lvl="2" indent="0" algn="l">
              <a:spcBef>
                <a:spcPts val="0"/>
              </a:spcBef>
              <a:buNone/>
              <a:defRPr sz="1000">
                <a:solidFill>
                  <a:srgbClr val="5D7B9A"/>
                </a:solidFill>
                <a:latin typeface="Arial"/>
                <a:ea typeface="Arial"/>
                <a:cs typeface="Arial"/>
                <a:sym typeface="Arial"/>
              </a:defRPr>
            </a:lvl3pPr>
            <a:lvl4pPr marL="0" lvl="3" indent="0" algn="l">
              <a:spcBef>
                <a:spcPts val="0"/>
              </a:spcBef>
              <a:buNone/>
              <a:defRPr sz="1000">
                <a:solidFill>
                  <a:srgbClr val="5D7B9A"/>
                </a:solidFill>
                <a:latin typeface="Arial"/>
                <a:ea typeface="Arial"/>
                <a:cs typeface="Arial"/>
                <a:sym typeface="Arial"/>
              </a:defRPr>
            </a:lvl4pPr>
            <a:lvl5pPr marL="0" lvl="4" indent="0" algn="l">
              <a:spcBef>
                <a:spcPts val="0"/>
              </a:spcBef>
              <a:buNone/>
              <a:defRPr sz="1000">
                <a:solidFill>
                  <a:srgbClr val="5D7B9A"/>
                </a:solidFill>
                <a:latin typeface="Arial"/>
                <a:ea typeface="Arial"/>
                <a:cs typeface="Arial"/>
                <a:sym typeface="Arial"/>
              </a:defRPr>
            </a:lvl5pPr>
            <a:lvl6pPr marL="0" lvl="5" indent="0" algn="l">
              <a:spcBef>
                <a:spcPts val="0"/>
              </a:spcBef>
              <a:buNone/>
              <a:defRPr sz="1000">
                <a:solidFill>
                  <a:srgbClr val="5D7B9A"/>
                </a:solidFill>
                <a:latin typeface="Arial"/>
                <a:ea typeface="Arial"/>
                <a:cs typeface="Arial"/>
                <a:sym typeface="Arial"/>
              </a:defRPr>
            </a:lvl6pPr>
            <a:lvl7pPr marL="0" lvl="6" indent="0" algn="l">
              <a:spcBef>
                <a:spcPts val="0"/>
              </a:spcBef>
              <a:buNone/>
              <a:defRPr sz="1000">
                <a:solidFill>
                  <a:srgbClr val="5D7B9A"/>
                </a:solidFill>
                <a:latin typeface="Arial"/>
                <a:ea typeface="Arial"/>
                <a:cs typeface="Arial"/>
                <a:sym typeface="Arial"/>
              </a:defRPr>
            </a:lvl7pPr>
            <a:lvl8pPr marL="0" lvl="7" indent="0" algn="l">
              <a:spcBef>
                <a:spcPts val="0"/>
              </a:spcBef>
              <a:buNone/>
              <a:defRPr sz="1000">
                <a:solidFill>
                  <a:srgbClr val="5D7B9A"/>
                </a:solidFill>
                <a:latin typeface="Arial"/>
                <a:ea typeface="Arial"/>
                <a:cs typeface="Arial"/>
                <a:sym typeface="Arial"/>
              </a:defRPr>
            </a:lvl8pPr>
            <a:lvl9pPr marL="0" lvl="8" indent="0" algn="l">
              <a:spcBef>
                <a:spcPts val="0"/>
              </a:spcBef>
              <a:buNone/>
              <a:defRPr sz="1000">
                <a:solidFill>
                  <a:srgbClr val="5D7B9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ub and Content">
  <p:cSld name="Title, Sub and Content">
    <p:spTree>
      <p:nvGrpSpPr>
        <p:cNvPr id="1" name="Shape 280"/>
        <p:cNvGrpSpPr/>
        <p:nvPr/>
      </p:nvGrpSpPr>
      <p:grpSpPr>
        <a:xfrm>
          <a:off x="0" y="0"/>
          <a:ext cx="0" cy="0"/>
          <a:chOff x="0" y="0"/>
          <a:chExt cx="0" cy="0"/>
        </a:xfrm>
      </p:grpSpPr>
      <p:sp>
        <p:nvSpPr>
          <p:cNvPr id="281" name="Google Shape;281;p57"/>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2" name="Google Shape;282;p57"/>
          <p:cNvSpPr txBox="1">
            <a:spLocks noGrp="1"/>
          </p:cNvSpPr>
          <p:nvPr>
            <p:ph type="body" idx="1"/>
          </p:nvPr>
        </p:nvSpPr>
        <p:spPr>
          <a:xfrm>
            <a:off x="624078" y="1261872"/>
            <a:ext cx="8667750"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57"/>
          <p:cNvSpPr txBox="1">
            <a:spLocks noGrp="1"/>
          </p:cNvSpPr>
          <p:nvPr>
            <p:ph type="body" idx="2"/>
          </p:nvPr>
        </p:nvSpPr>
        <p:spPr>
          <a:xfrm>
            <a:off x="624079" y="941832"/>
            <a:ext cx="8667750" cy="215444"/>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1000"/>
              </a:spcBef>
              <a:spcAft>
                <a:spcPts val="0"/>
              </a:spcAft>
              <a:buClr>
                <a:schemeClr val="accent1"/>
              </a:buClr>
              <a:buSzPts val="1400"/>
              <a:buFont typeface="Arial"/>
              <a:buNone/>
              <a:defRPr sz="1400" b="1" i="0" cap="none">
                <a:solidFill>
                  <a:schemeClr val="accent1"/>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57"/>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sz="1000">
                <a:solidFill>
                  <a:srgbClr val="5D7B9A"/>
                </a:solidFill>
                <a:latin typeface="Arial"/>
                <a:ea typeface="Arial"/>
                <a:cs typeface="Arial"/>
                <a:sym typeface="Arial"/>
              </a:defRPr>
            </a:lvl1pPr>
            <a:lvl2pPr marL="0" lvl="1" indent="0" algn="l">
              <a:spcBef>
                <a:spcPts val="0"/>
              </a:spcBef>
              <a:buNone/>
              <a:defRPr sz="1000">
                <a:solidFill>
                  <a:srgbClr val="5D7B9A"/>
                </a:solidFill>
                <a:latin typeface="Arial"/>
                <a:ea typeface="Arial"/>
                <a:cs typeface="Arial"/>
                <a:sym typeface="Arial"/>
              </a:defRPr>
            </a:lvl2pPr>
            <a:lvl3pPr marL="0" lvl="2" indent="0" algn="l">
              <a:spcBef>
                <a:spcPts val="0"/>
              </a:spcBef>
              <a:buNone/>
              <a:defRPr sz="1000">
                <a:solidFill>
                  <a:srgbClr val="5D7B9A"/>
                </a:solidFill>
                <a:latin typeface="Arial"/>
                <a:ea typeface="Arial"/>
                <a:cs typeface="Arial"/>
                <a:sym typeface="Arial"/>
              </a:defRPr>
            </a:lvl3pPr>
            <a:lvl4pPr marL="0" lvl="3" indent="0" algn="l">
              <a:spcBef>
                <a:spcPts val="0"/>
              </a:spcBef>
              <a:buNone/>
              <a:defRPr sz="1000">
                <a:solidFill>
                  <a:srgbClr val="5D7B9A"/>
                </a:solidFill>
                <a:latin typeface="Arial"/>
                <a:ea typeface="Arial"/>
                <a:cs typeface="Arial"/>
                <a:sym typeface="Arial"/>
              </a:defRPr>
            </a:lvl4pPr>
            <a:lvl5pPr marL="0" lvl="4" indent="0" algn="l">
              <a:spcBef>
                <a:spcPts val="0"/>
              </a:spcBef>
              <a:buNone/>
              <a:defRPr sz="1000">
                <a:solidFill>
                  <a:srgbClr val="5D7B9A"/>
                </a:solidFill>
                <a:latin typeface="Arial"/>
                <a:ea typeface="Arial"/>
                <a:cs typeface="Arial"/>
                <a:sym typeface="Arial"/>
              </a:defRPr>
            </a:lvl5pPr>
            <a:lvl6pPr marL="0" lvl="5" indent="0" algn="l">
              <a:spcBef>
                <a:spcPts val="0"/>
              </a:spcBef>
              <a:buNone/>
              <a:defRPr sz="1000">
                <a:solidFill>
                  <a:srgbClr val="5D7B9A"/>
                </a:solidFill>
                <a:latin typeface="Arial"/>
                <a:ea typeface="Arial"/>
                <a:cs typeface="Arial"/>
                <a:sym typeface="Arial"/>
              </a:defRPr>
            </a:lvl6pPr>
            <a:lvl7pPr marL="0" lvl="6" indent="0" algn="l">
              <a:spcBef>
                <a:spcPts val="0"/>
              </a:spcBef>
              <a:buNone/>
              <a:defRPr sz="1000">
                <a:solidFill>
                  <a:srgbClr val="5D7B9A"/>
                </a:solidFill>
                <a:latin typeface="Arial"/>
                <a:ea typeface="Arial"/>
                <a:cs typeface="Arial"/>
                <a:sym typeface="Arial"/>
              </a:defRPr>
            </a:lvl7pPr>
            <a:lvl8pPr marL="0" lvl="7" indent="0" algn="l">
              <a:spcBef>
                <a:spcPts val="0"/>
              </a:spcBef>
              <a:buNone/>
              <a:defRPr sz="1000">
                <a:solidFill>
                  <a:srgbClr val="5D7B9A"/>
                </a:solidFill>
                <a:latin typeface="Arial"/>
                <a:ea typeface="Arial"/>
                <a:cs typeface="Arial"/>
                <a:sym typeface="Arial"/>
              </a:defRPr>
            </a:lvl8pPr>
            <a:lvl9pPr marL="0" lvl="8" indent="0" algn="l">
              <a:spcBef>
                <a:spcPts val="0"/>
              </a:spcBef>
              <a:buNone/>
              <a:defRPr sz="1000">
                <a:solidFill>
                  <a:srgbClr val="5D7B9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 Only">
  <p:cSld name="Title, Sub Only">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624078" y="941832"/>
            <a:ext cx="8667750" cy="215444"/>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1000"/>
              </a:spcBef>
              <a:spcAft>
                <a:spcPts val="0"/>
              </a:spcAft>
              <a:buClr>
                <a:schemeClr val="accent1"/>
              </a:buClr>
              <a:buSzPts val="1400"/>
              <a:buNone/>
              <a:defRPr b="1" i="0" cap="none">
                <a:solidFill>
                  <a:schemeClr val="accent1"/>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0"/>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20"/>
          <p:cNvPicPr preferRelativeResize="0"/>
          <p:nvPr/>
        </p:nvPicPr>
        <p:blipFill rotWithShape="1">
          <a:blip r:embed="rId2">
            <a:alphaModFix/>
          </a:blip>
          <a:srcRect b="10697"/>
          <a:stretch/>
        </p:blipFill>
        <p:spPr>
          <a:xfrm>
            <a:off x="8674628" y="135296"/>
            <a:ext cx="1132795" cy="787738"/>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_Intro">
  <p:cSld name="Title and Content_Intro">
    <p:spTree>
      <p:nvGrpSpPr>
        <p:cNvPr id="1" name="Shape 285"/>
        <p:cNvGrpSpPr/>
        <p:nvPr/>
      </p:nvGrpSpPr>
      <p:grpSpPr>
        <a:xfrm>
          <a:off x="0" y="0"/>
          <a:ext cx="0" cy="0"/>
          <a:chOff x="0" y="0"/>
          <a:chExt cx="0" cy="0"/>
        </a:xfrm>
      </p:grpSpPr>
      <p:sp>
        <p:nvSpPr>
          <p:cNvPr id="286" name="Google Shape;286;p58"/>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58"/>
          <p:cNvSpPr txBox="1">
            <a:spLocks noGrp="1"/>
          </p:cNvSpPr>
          <p:nvPr>
            <p:ph type="body" idx="1"/>
          </p:nvPr>
        </p:nvSpPr>
        <p:spPr>
          <a:xfrm>
            <a:off x="624078" y="2286000"/>
            <a:ext cx="8667750"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58"/>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sz="1000">
                <a:solidFill>
                  <a:srgbClr val="5D7B9A"/>
                </a:solidFill>
                <a:latin typeface="Arial"/>
                <a:ea typeface="Arial"/>
                <a:cs typeface="Arial"/>
                <a:sym typeface="Arial"/>
              </a:defRPr>
            </a:lvl1pPr>
            <a:lvl2pPr marL="0" lvl="1" indent="0" algn="l">
              <a:spcBef>
                <a:spcPts val="0"/>
              </a:spcBef>
              <a:buNone/>
              <a:defRPr sz="1000">
                <a:solidFill>
                  <a:srgbClr val="5D7B9A"/>
                </a:solidFill>
                <a:latin typeface="Arial"/>
                <a:ea typeface="Arial"/>
                <a:cs typeface="Arial"/>
                <a:sym typeface="Arial"/>
              </a:defRPr>
            </a:lvl2pPr>
            <a:lvl3pPr marL="0" lvl="2" indent="0" algn="l">
              <a:spcBef>
                <a:spcPts val="0"/>
              </a:spcBef>
              <a:buNone/>
              <a:defRPr sz="1000">
                <a:solidFill>
                  <a:srgbClr val="5D7B9A"/>
                </a:solidFill>
                <a:latin typeface="Arial"/>
                <a:ea typeface="Arial"/>
                <a:cs typeface="Arial"/>
                <a:sym typeface="Arial"/>
              </a:defRPr>
            </a:lvl3pPr>
            <a:lvl4pPr marL="0" lvl="3" indent="0" algn="l">
              <a:spcBef>
                <a:spcPts val="0"/>
              </a:spcBef>
              <a:buNone/>
              <a:defRPr sz="1000">
                <a:solidFill>
                  <a:srgbClr val="5D7B9A"/>
                </a:solidFill>
                <a:latin typeface="Arial"/>
                <a:ea typeface="Arial"/>
                <a:cs typeface="Arial"/>
                <a:sym typeface="Arial"/>
              </a:defRPr>
            </a:lvl4pPr>
            <a:lvl5pPr marL="0" lvl="4" indent="0" algn="l">
              <a:spcBef>
                <a:spcPts val="0"/>
              </a:spcBef>
              <a:buNone/>
              <a:defRPr sz="1000">
                <a:solidFill>
                  <a:srgbClr val="5D7B9A"/>
                </a:solidFill>
                <a:latin typeface="Arial"/>
                <a:ea typeface="Arial"/>
                <a:cs typeface="Arial"/>
                <a:sym typeface="Arial"/>
              </a:defRPr>
            </a:lvl5pPr>
            <a:lvl6pPr marL="0" lvl="5" indent="0" algn="l">
              <a:spcBef>
                <a:spcPts val="0"/>
              </a:spcBef>
              <a:buNone/>
              <a:defRPr sz="1000">
                <a:solidFill>
                  <a:srgbClr val="5D7B9A"/>
                </a:solidFill>
                <a:latin typeface="Arial"/>
                <a:ea typeface="Arial"/>
                <a:cs typeface="Arial"/>
                <a:sym typeface="Arial"/>
              </a:defRPr>
            </a:lvl6pPr>
            <a:lvl7pPr marL="0" lvl="6" indent="0" algn="l">
              <a:spcBef>
                <a:spcPts val="0"/>
              </a:spcBef>
              <a:buNone/>
              <a:defRPr sz="1000">
                <a:solidFill>
                  <a:srgbClr val="5D7B9A"/>
                </a:solidFill>
                <a:latin typeface="Arial"/>
                <a:ea typeface="Arial"/>
                <a:cs typeface="Arial"/>
                <a:sym typeface="Arial"/>
              </a:defRPr>
            </a:lvl7pPr>
            <a:lvl8pPr marL="0" lvl="7" indent="0" algn="l">
              <a:spcBef>
                <a:spcPts val="0"/>
              </a:spcBef>
              <a:buNone/>
              <a:defRPr sz="1000">
                <a:solidFill>
                  <a:srgbClr val="5D7B9A"/>
                </a:solidFill>
                <a:latin typeface="Arial"/>
                <a:ea typeface="Arial"/>
                <a:cs typeface="Arial"/>
                <a:sym typeface="Arial"/>
              </a:defRPr>
            </a:lvl8pPr>
            <a:lvl9pPr marL="0" lvl="8" indent="0" algn="l">
              <a:spcBef>
                <a:spcPts val="0"/>
              </a:spcBef>
              <a:buNone/>
              <a:defRPr sz="1000">
                <a:solidFill>
                  <a:srgbClr val="5D7B9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9" name="Google Shape;289;p58"/>
          <p:cNvSpPr txBox="1">
            <a:spLocks noGrp="1"/>
          </p:cNvSpPr>
          <p:nvPr>
            <p:ph type="body" idx="2"/>
          </p:nvPr>
        </p:nvSpPr>
        <p:spPr>
          <a:xfrm>
            <a:off x="624078" y="1261873"/>
            <a:ext cx="8667750" cy="461665"/>
          </a:xfrm>
          <a:prstGeom prst="rect">
            <a:avLst/>
          </a:prstGeom>
          <a:noFill/>
          <a:ln>
            <a:noFill/>
          </a:ln>
        </p:spPr>
        <p:txBody>
          <a:bodyPr spcFirstLastPara="1" wrap="square" lIns="0" tIns="0" rIns="0" bIns="182875" anchor="t" anchorCtr="0">
            <a:spAutoFit/>
          </a:bodyPr>
          <a:lstStyle>
            <a:lvl1pPr marL="457200" marR="0" lvl="0" indent="-228600" algn="l">
              <a:lnSpc>
                <a:spcPct val="100000"/>
              </a:lnSpc>
              <a:spcBef>
                <a:spcPts val="1000"/>
              </a:spcBef>
              <a:spcAft>
                <a:spcPts val="0"/>
              </a:spcAft>
              <a:buClr>
                <a:schemeClr val="lt2"/>
              </a:buClr>
              <a:buSzPts val="1800"/>
              <a:buFont typeface="Arial"/>
              <a:buNone/>
              <a:defRPr sz="1800">
                <a:solidFill>
                  <a:schemeClr val="lt2"/>
                </a:solidFil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ub and Content_Intro">
  <p:cSld name="Title, Sub and Content_Intro">
    <p:spTree>
      <p:nvGrpSpPr>
        <p:cNvPr id="1" name="Shape 290"/>
        <p:cNvGrpSpPr/>
        <p:nvPr/>
      </p:nvGrpSpPr>
      <p:grpSpPr>
        <a:xfrm>
          <a:off x="0" y="0"/>
          <a:ext cx="0" cy="0"/>
          <a:chOff x="0" y="0"/>
          <a:chExt cx="0" cy="0"/>
        </a:xfrm>
      </p:grpSpPr>
      <p:sp>
        <p:nvSpPr>
          <p:cNvPr id="291" name="Google Shape;291;p59"/>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59"/>
          <p:cNvSpPr txBox="1">
            <a:spLocks noGrp="1"/>
          </p:cNvSpPr>
          <p:nvPr>
            <p:ph type="body" idx="1"/>
          </p:nvPr>
        </p:nvSpPr>
        <p:spPr>
          <a:xfrm>
            <a:off x="624078" y="2286000"/>
            <a:ext cx="8667750"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59"/>
          <p:cNvSpPr txBox="1">
            <a:spLocks noGrp="1"/>
          </p:cNvSpPr>
          <p:nvPr>
            <p:ph type="body" idx="2"/>
          </p:nvPr>
        </p:nvSpPr>
        <p:spPr>
          <a:xfrm>
            <a:off x="624078" y="941832"/>
            <a:ext cx="8667750" cy="215444"/>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1000"/>
              </a:spcBef>
              <a:spcAft>
                <a:spcPts val="0"/>
              </a:spcAft>
              <a:buClr>
                <a:schemeClr val="accent1"/>
              </a:buClr>
              <a:buSzPts val="1400"/>
              <a:buNone/>
              <a:defRPr b="1" i="0" cap="none">
                <a:solidFill>
                  <a:schemeClr val="accent1"/>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59"/>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sz="1000">
                <a:solidFill>
                  <a:srgbClr val="5D7B9A"/>
                </a:solidFill>
                <a:latin typeface="Arial"/>
                <a:ea typeface="Arial"/>
                <a:cs typeface="Arial"/>
                <a:sym typeface="Arial"/>
              </a:defRPr>
            </a:lvl1pPr>
            <a:lvl2pPr marL="0" lvl="1" indent="0" algn="l">
              <a:spcBef>
                <a:spcPts val="0"/>
              </a:spcBef>
              <a:buNone/>
              <a:defRPr sz="1000">
                <a:solidFill>
                  <a:srgbClr val="5D7B9A"/>
                </a:solidFill>
                <a:latin typeface="Arial"/>
                <a:ea typeface="Arial"/>
                <a:cs typeface="Arial"/>
                <a:sym typeface="Arial"/>
              </a:defRPr>
            </a:lvl2pPr>
            <a:lvl3pPr marL="0" lvl="2" indent="0" algn="l">
              <a:spcBef>
                <a:spcPts val="0"/>
              </a:spcBef>
              <a:buNone/>
              <a:defRPr sz="1000">
                <a:solidFill>
                  <a:srgbClr val="5D7B9A"/>
                </a:solidFill>
                <a:latin typeface="Arial"/>
                <a:ea typeface="Arial"/>
                <a:cs typeface="Arial"/>
                <a:sym typeface="Arial"/>
              </a:defRPr>
            </a:lvl3pPr>
            <a:lvl4pPr marL="0" lvl="3" indent="0" algn="l">
              <a:spcBef>
                <a:spcPts val="0"/>
              </a:spcBef>
              <a:buNone/>
              <a:defRPr sz="1000">
                <a:solidFill>
                  <a:srgbClr val="5D7B9A"/>
                </a:solidFill>
                <a:latin typeface="Arial"/>
                <a:ea typeface="Arial"/>
                <a:cs typeface="Arial"/>
                <a:sym typeface="Arial"/>
              </a:defRPr>
            </a:lvl4pPr>
            <a:lvl5pPr marL="0" lvl="4" indent="0" algn="l">
              <a:spcBef>
                <a:spcPts val="0"/>
              </a:spcBef>
              <a:buNone/>
              <a:defRPr sz="1000">
                <a:solidFill>
                  <a:srgbClr val="5D7B9A"/>
                </a:solidFill>
                <a:latin typeface="Arial"/>
                <a:ea typeface="Arial"/>
                <a:cs typeface="Arial"/>
                <a:sym typeface="Arial"/>
              </a:defRPr>
            </a:lvl5pPr>
            <a:lvl6pPr marL="0" lvl="5" indent="0" algn="l">
              <a:spcBef>
                <a:spcPts val="0"/>
              </a:spcBef>
              <a:buNone/>
              <a:defRPr sz="1000">
                <a:solidFill>
                  <a:srgbClr val="5D7B9A"/>
                </a:solidFill>
                <a:latin typeface="Arial"/>
                <a:ea typeface="Arial"/>
                <a:cs typeface="Arial"/>
                <a:sym typeface="Arial"/>
              </a:defRPr>
            </a:lvl6pPr>
            <a:lvl7pPr marL="0" lvl="6" indent="0" algn="l">
              <a:spcBef>
                <a:spcPts val="0"/>
              </a:spcBef>
              <a:buNone/>
              <a:defRPr sz="1000">
                <a:solidFill>
                  <a:srgbClr val="5D7B9A"/>
                </a:solidFill>
                <a:latin typeface="Arial"/>
                <a:ea typeface="Arial"/>
                <a:cs typeface="Arial"/>
                <a:sym typeface="Arial"/>
              </a:defRPr>
            </a:lvl7pPr>
            <a:lvl8pPr marL="0" lvl="7" indent="0" algn="l">
              <a:spcBef>
                <a:spcPts val="0"/>
              </a:spcBef>
              <a:buNone/>
              <a:defRPr sz="1000">
                <a:solidFill>
                  <a:srgbClr val="5D7B9A"/>
                </a:solidFill>
                <a:latin typeface="Arial"/>
                <a:ea typeface="Arial"/>
                <a:cs typeface="Arial"/>
                <a:sym typeface="Arial"/>
              </a:defRPr>
            </a:lvl8pPr>
            <a:lvl9pPr marL="0" lvl="8" indent="0" algn="l">
              <a:spcBef>
                <a:spcPts val="0"/>
              </a:spcBef>
              <a:buNone/>
              <a:defRPr sz="1000">
                <a:solidFill>
                  <a:srgbClr val="5D7B9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95" name="Google Shape;295;p59"/>
          <p:cNvSpPr txBox="1">
            <a:spLocks noGrp="1"/>
          </p:cNvSpPr>
          <p:nvPr>
            <p:ph type="body" idx="3"/>
          </p:nvPr>
        </p:nvSpPr>
        <p:spPr>
          <a:xfrm>
            <a:off x="624078" y="1261873"/>
            <a:ext cx="8667750" cy="276999"/>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1000"/>
              </a:spcBef>
              <a:spcAft>
                <a:spcPts val="0"/>
              </a:spcAft>
              <a:buClr>
                <a:schemeClr val="lt2"/>
              </a:buClr>
              <a:buSzPts val="1800"/>
              <a:buFont typeface="Arial"/>
              <a:buNone/>
              <a:defRPr sz="1800">
                <a:solidFill>
                  <a:schemeClr val="lt2"/>
                </a:solidFill>
              </a:defRPr>
            </a:lvl1pPr>
            <a:lvl2pPr marL="914400" lvl="1" indent="-228600" algn="l">
              <a:lnSpc>
                <a:spcPct val="100000"/>
              </a:lnSpc>
              <a:spcBef>
                <a:spcPts val="500"/>
              </a:spcBef>
              <a:spcAft>
                <a:spcPts val="0"/>
              </a:spcAft>
              <a:buClr>
                <a:schemeClr val="dk2"/>
              </a:buClr>
              <a:buSzPts val="1200"/>
              <a:buNone/>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_Image">
  <p:cSld name="Title and Content_Image">
    <p:spTree>
      <p:nvGrpSpPr>
        <p:cNvPr id="1" name="Shape 296"/>
        <p:cNvGrpSpPr/>
        <p:nvPr/>
      </p:nvGrpSpPr>
      <p:grpSpPr>
        <a:xfrm>
          <a:off x="0" y="0"/>
          <a:ext cx="0" cy="0"/>
          <a:chOff x="0" y="0"/>
          <a:chExt cx="0" cy="0"/>
        </a:xfrm>
      </p:grpSpPr>
      <p:sp>
        <p:nvSpPr>
          <p:cNvPr id="297" name="Google Shape;297;p60"/>
          <p:cNvSpPr>
            <a:spLocks noGrp="1"/>
          </p:cNvSpPr>
          <p:nvPr>
            <p:ph type="pic" idx="2"/>
          </p:nvPr>
        </p:nvSpPr>
        <p:spPr>
          <a:xfrm>
            <a:off x="619126" y="1257300"/>
            <a:ext cx="9286874" cy="1257300"/>
          </a:xfrm>
          <a:prstGeom prst="rect">
            <a:avLst/>
          </a:prstGeom>
          <a:solidFill>
            <a:schemeClr val="lt1"/>
          </a:solidFill>
          <a:ln>
            <a:noFill/>
          </a:ln>
        </p:spPr>
      </p:sp>
      <p:sp>
        <p:nvSpPr>
          <p:cNvPr id="298" name="Google Shape;298;p60"/>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60"/>
          <p:cNvSpPr txBox="1">
            <a:spLocks noGrp="1"/>
          </p:cNvSpPr>
          <p:nvPr>
            <p:ph type="body" idx="1"/>
          </p:nvPr>
        </p:nvSpPr>
        <p:spPr>
          <a:xfrm>
            <a:off x="624078" y="2743201"/>
            <a:ext cx="8667750"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60"/>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sz="1000">
                <a:solidFill>
                  <a:srgbClr val="5D7B9A"/>
                </a:solidFill>
                <a:latin typeface="Arial"/>
                <a:ea typeface="Arial"/>
                <a:cs typeface="Arial"/>
                <a:sym typeface="Arial"/>
              </a:defRPr>
            </a:lvl1pPr>
            <a:lvl2pPr marL="0" lvl="1" indent="0" algn="l">
              <a:spcBef>
                <a:spcPts val="0"/>
              </a:spcBef>
              <a:buNone/>
              <a:defRPr sz="1000">
                <a:solidFill>
                  <a:srgbClr val="5D7B9A"/>
                </a:solidFill>
                <a:latin typeface="Arial"/>
                <a:ea typeface="Arial"/>
                <a:cs typeface="Arial"/>
                <a:sym typeface="Arial"/>
              </a:defRPr>
            </a:lvl2pPr>
            <a:lvl3pPr marL="0" lvl="2" indent="0" algn="l">
              <a:spcBef>
                <a:spcPts val="0"/>
              </a:spcBef>
              <a:buNone/>
              <a:defRPr sz="1000">
                <a:solidFill>
                  <a:srgbClr val="5D7B9A"/>
                </a:solidFill>
                <a:latin typeface="Arial"/>
                <a:ea typeface="Arial"/>
                <a:cs typeface="Arial"/>
                <a:sym typeface="Arial"/>
              </a:defRPr>
            </a:lvl3pPr>
            <a:lvl4pPr marL="0" lvl="3" indent="0" algn="l">
              <a:spcBef>
                <a:spcPts val="0"/>
              </a:spcBef>
              <a:buNone/>
              <a:defRPr sz="1000">
                <a:solidFill>
                  <a:srgbClr val="5D7B9A"/>
                </a:solidFill>
                <a:latin typeface="Arial"/>
                <a:ea typeface="Arial"/>
                <a:cs typeface="Arial"/>
                <a:sym typeface="Arial"/>
              </a:defRPr>
            </a:lvl4pPr>
            <a:lvl5pPr marL="0" lvl="4" indent="0" algn="l">
              <a:spcBef>
                <a:spcPts val="0"/>
              </a:spcBef>
              <a:buNone/>
              <a:defRPr sz="1000">
                <a:solidFill>
                  <a:srgbClr val="5D7B9A"/>
                </a:solidFill>
                <a:latin typeface="Arial"/>
                <a:ea typeface="Arial"/>
                <a:cs typeface="Arial"/>
                <a:sym typeface="Arial"/>
              </a:defRPr>
            </a:lvl5pPr>
            <a:lvl6pPr marL="0" lvl="5" indent="0" algn="l">
              <a:spcBef>
                <a:spcPts val="0"/>
              </a:spcBef>
              <a:buNone/>
              <a:defRPr sz="1000">
                <a:solidFill>
                  <a:srgbClr val="5D7B9A"/>
                </a:solidFill>
                <a:latin typeface="Arial"/>
                <a:ea typeface="Arial"/>
                <a:cs typeface="Arial"/>
                <a:sym typeface="Arial"/>
              </a:defRPr>
            </a:lvl6pPr>
            <a:lvl7pPr marL="0" lvl="6" indent="0" algn="l">
              <a:spcBef>
                <a:spcPts val="0"/>
              </a:spcBef>
              <a:buNone/>
              <a:defRPr sz="1000">
                <a:solidFill>
                  <a:srgbClr val="5D7B9A"/>
                </a:solidFill>
                <a:latin typeface="Arial"/>
                <a:ea typeface="Arial"/>
                <a:cs typeface="Arial"/>
                <a:sym typeface="Arial"/>
              </a:defRPr>
            </a:lvl7pPr>
            <a:lvl8pPr marL="0" lvl="7" indent="0" algn="l">
              <a:spcBef>
                <a:spcPts val="0"/>
              </a:spcBef>
              <a:buNone/>
              <a:defRPr sz="1000">
                <a:solidFill>
                  <a:srgbClr val="5D7B9A"/>
                </a:solidFill>
                <a:latin typeface="Arial"/>
                <a:ea typeface="Arial"/>
                <a:cs typeface="Arial"/>
                <a:sym typeface="Arial"/>
              </a:defRPr>
            </a:lvl8pPr>
            <a:lvl9pPr marL="0" lvl="8" indent="0" algn="l">
              <a:spcBef>
                <a:spcPts val="0"/>
              </a:spcBef>
              <a:buNone/>
              <a:defRPr sz="1000">
                <a:solidFill>
                  <a:srgbClr val="5D7B9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5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ub and Content_Image">
  <p:cSld name="Title, Sub and Content_Image">
    <p:spTree>
      <p:nvGrpSpPr>
        <p:cNvPr id="1" name="Shape 301"/>
        <p:cNvGrpSpPr/>
        <p:nvPr/>
      </p:nvGrpSpPr>
      <p:grpSpPr>
        <a:xfrm>
          <a:off x="0" y="0"/>
          <a:ext cx="0" cy="0"/>
          <a:chOff x="0" y="0"/>
          <a:chExt cx="0" cy="0"/>
        </a:xfrm>
      </p:grpSpPr>
      <p:sp>
        <p:nvSpPr>
          <p:cNvPr id="302" name="Google Shape;302;p61"/>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3" name="Google Shape;303;p61"/>
          <p:cNvSpPr txBox="1">
            <a:spLocks noGrp="1"/>
          </p:cNvSpPr>
          <p:nvPr>
            <p:ph type="body" idx="1"/>
          </p:nvPr>
        </p:nvSpPr>
        <p:spPr>
          <a:xfrm>
            <a:off x="624078" y="2743200"/>
            <a:ext cx="8667750"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4" name="Google Shape;304;p61"/>
          <p:cNvSpPr txBox="1">
            <a:spLocks noGrp="1"/>
          </p:cNvSpPr>
          <p:nvPr>
            <p:ph type="body" idx="2"/>
          </p:nvPr>
        </p:nvSpPr>
        <p:spPr>
          <a:xfrm>
            <a:off x="624078" y="941832"/>
            <a:ext cx="8667750" cy="215444"/>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1000"/>
              </a:spcBef>
              <a:spcAft>
                <a:spcPts val="0"/>
              </a:spcAft>
              <a:buClr>
                <a:schemeClr val="accent1"/>
              </a:buClr>
              <a:buSzPts val="1400"/>
              <a:buNone/>
              <a:defRPr b="1" i="0" cap="none">
                <a:solidFill>
                  <a:schemeClr val="accent1"/>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5" name="Google Shape;305;p61"/>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sz="1000">
                <a:solidFill>
                  <a:srgbClr val="5D7B9A"/>
                </a:solidFill>
                <a:latin typeface="Arial"/>
                <a:ea typeface="Arial"/>
                <a:cs typeface="Arial"/>
                <a:sym typeface="Arial"/>
              </a:defRPr>
            </a:lvl1pPr>
            <a:lvl2pPr marL="0" lvl="1" indent="0" algn="l">
              <a:spcBef>
                <a:spcPts val="0"/>
              </a:spcBef>
              <a:buNone/>
              <a:defRPr sz="1000">
                <a:solidFill>
                  <a:srgbClr val="5D7B9A"/>
                </a:solidFill>
                <a:latin typeface="Arial"/>
                <a:ea typeface="Arial"/>
                <a:cs typeface="Arial"/>
                <a:sym typeface="Arial"/>
              </a:defRPr>
            </a:lvl2pPr>
            <a:lvl3pPr marL="0" lvl="2" indent="0" algn="l">
              <a:spcBef>
                <a:spcPts val="0"/>
              </a:spcBef>
              <a:buNone/>
              <a:defRPr sz="1000">
                <a:solidFill>
                  <a:srgbClr val="5D7B9A"/>
                </a:solidFill>
                <a:latin typeface="Arial"/>
                <a:ea typeface="Arial"/>
                <a:cs typeface="Arial"/>
                <a:sym typeface="Arial"/>
              </a:defRPr>
            </a:lvl3pPr>
            <a:lvl4pPr marL="0" lvl="3" indent="0" algn="l">
              <a:spcBef>
                <a:spcPts val="0"/>
              </a:spcBef>
              <a:buNone/>
              <a:defRPr sz="1000">
                <a:solidFill>
                  <a:srgbClr val="5D7B9A"/>
                </a:solidFill>
                <a:latin typeface="Arial"/>
                <a:ea typeface="Arial"/>
                <a:cs typeface="Arial"/>
                <a:sym typeface="Arial"/>
              </a:defRPr>
            </a:lvl4pPr>
            <a:lvl5pPr marL="0" lvl="4" indent="0" algn="l">
              <a:spcBef>
                <a:spcPts val="0"/>
              </a:spcBef>
              <a:buNone/>
              <a:defRPr sz="1000">
                <a:solidFill>
                  <a:srgbClr val="5D7B9A"/>
                </a:solidFill>
                <a:latin typeface="Arial"/>
                <a:ea typeface="Arial"/>
                <a:cs typeface="Arial"/>
                <a:sym typeface="Arial"/>
              </a:defRPr>
            </a:lvl5pPr>
            <a:lvl6pPr marL="0" lvl="5" indent="0" algn="l">
              <a:spcBef>
                <a:spcPts val="0"/>
              </a:spcBef>
              <a:buNone/>
              <a:defRPr sz="1000">
                <a:solidFill>
                  <a:srgbClr val="5D7B9A"/>
                </a:solidFill>
                <a:latin typeface="Arial"/>
                <a:ea typeface="Arial"/>
                <a:cs typeface="Arial"/>
                <a:sym typeface="Arial"/>
              </a:defRPr>
            </a:lvl6pPr>
            <a:lvl7pPr marL="0" lvl="6" indent="0" algn="l">
              <a:spcBef>
                <a:spcPts val="0"/>
              </a:spcBef>
              <a:buNone/>
              <a:defRPr sz="1000">
                <a:solidFill>
                  <a:srgbClr val="5D7B9A"/>
                </a:solidFill>
                <a:latin typeface="Arial"/>
                <a:ea typeface="Arial"/>
                <a:cs typeface="Arial"/>
                <a:sym typeface="Arial"/>
              </a:defRPr>
            </a:lvl7pPr>
            <a:lvl8pPr marL="0" lvl="7" indent="0" algn="l">
              <a:spcBef>
                <a:spcPts val="0"/>
              </a:spcBef>
              <a:buNone/>
              <a:defRPr sz="1000">
                <a:solidFill>
                  <a:srgbClr val="5D7B9A"/>
                </a:solidFill>
                <a:latin typeface="Arial"/>
                <a:ea typeface="Arial"/>
                <a:cs typeface="Arial"/>
                <a:sym typeface="Arial"/>
              </a:defRPr>
            </a:lvl8pPr>
            <a:lvl9pPr marL="0" lvl="8" indent="0" algn="l">
              <a:spcBef>
                <a:spcPts val="0"/>
              </a:spcBef>
              <a:buNone/>
              <a:defRPr sz="1000">
                <a:solidFill>
                  <a:srgbClr val="5D7B9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06" name="Google Shape;306;p61"/>
          <p:cNvSpPr>
            <a:spLocks noGrp="1"/>
          </p:cNvSpPr>
          <p:nvPr>
            <p:ph type="pic" idx="3"/>
          </p:nvPr>
        </p:nvSpPr>
        <p:spPr>
          <a:xfrm>
            <a:off x="619124" y="1257301"/>
            <a:ext cx="9291828" cy="1257300"/>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15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ub and Content_Intro_Image">
  <p:cSld name="Title, Sub and Content_Intro_Image">
    <p:spTree>
      <p:nvGrpSpPr>
        <p:cNvPr id="1" name="Shape 307"/>
        <p:cNvGrpSpPr/>
        <p:nvPr/>
      </p:nvGrpSpPr>
      <p:grpSpPr>
        <a:xfrm>
          <a:off x="0" y="0"/>
          <a:ext cx="0" cy="0"/>
          <a:chOff x="0" y="0"/>
          <a:chExt cx="0" cy="0"/>
        </a:xfrm>
      </p:grpSpPr>
      <p:sp>
        <p:nvSpPr>
          <p:cNvPr id="308" name="Google Shape;308;p62"/>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9" name="Google Shape;309;p62"/>
          <p:cNvSpPr txBox="1">
            <a:spLocks noGrp="1"/>
          </p:cNvSpPr>
          <p:nvPr>
            <p:ph type="body" idx="1"/>
          </p:nvPr>
        </p:nvSpPr>
        <p:spPr>
          <a:xfrm>
            <a:off x="624078" y="3750594"/>
            <a:ext cx="8667750"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62"/>
          <p:cNvSpPr txBox="1">
            <a:spLocks noGrp="1"/>
          </p:cNvSpPr>
          <p:nvPr>
            <p:ph type="body" idx="2"/>
          </p:nvPr>
        </p:nvSpPr>
        <p:spPr>
          <a:xfrm>
            <a:off x="624078" y="941832"/>
            <a:ext cx="8667750" cy="215444"/>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1000"/>
              </a:spcBef>
              <a:spcAft>
                <a:spcPts val="0"/>
              </a:spcAft>
              <a:buClr>
                <a:schemeClr val="accent1"/>
              </a:buClr>
              <a:buSzPts val="1400"/>
              <a:buNone/>
              <a:defRPr b="1" i="0" cap="none">
                <a:solidFill>
                  <a:schemeClr val="accent1"/>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1" name="Google Shape;311;p62"/>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sz="1000">
                <a:solidFill>
                  <a:srgbClr val="5D7B9A"/>
                </a:solidFill>
                <a:latin typeface="Arial"/>
                <a:ea typeface="Arial"/>
                <a:cs typeface="Arial"/>
                <a:sym typeface="Arial"/>
              </a:defRPr>
            </a:lvl1pPr>
            <a:lvl2pPr marL="0" lvl="1" indent="0" algn="l">
              <a:spcBef>
                <a:spcPts val="0"/>
              </a:spcBef>
              <a:buNone/>
              <a:defRPr sz="1000">
                <a:solidFill>
                  <a:srgbClr val="5D7B9A"/>
                </a:solidFill>
                <a:latin typeface="Arial"/>
                <a:ea typeface="Arial"/>
                <a:cs typeface="Arial"/>
                <a:sym typeface="Arial"/>
              </a:defRPr>
            </a:lvl2pPr>
            <a:lvl3pPr marL="0" lvl="2" indent="0" algn="l">
              <a:spcBef>
                <a:spcPts val="0"/>
              </a:spcBef>
              <a:buNone/>
              <a:defRPr sz="1000">
                <a:solidFill>
                  <a:srgbClr val="5D7B9A"/>
                </a:solidFill>
                <a:latin typeface="Arial"/>
                <a:ea typeface="Arial"/>
                <a:cs typeface="Arial"/>
                <a:sym typeface="Arial"/>
              </a:defRPr>
            </a:lvl3pPr>
            <a:lvl4pPr marL="0" lvl="3" indent="0" algn="l">
              <a:spcBef>
                <a:spcPts val="0"/>
              </a:spcBef>
              <a:buNone/>
              <a:defRPr sz="1000">
                <a:solidFill>
                  <a:srgbClr val="5D7B9A"/>
                </a:solidFill>
                <a:latin typeface="Arial"/>
                <a:ea typeface="Arial"/>
                <a:cs typeface="Arial"/>
                <a:sym typeface="Arial"/>
              </a:defRPr>
            </a:lvl4pPr>
            <a:lvl5pPr marL="0" lvl="4" indent="0" algn="l">
              <a:spcBef>
                <a:spcPts val="0"/>
              </a:spcBef>
              <a:buNone/>
              <a:defRPr sz="1000">
                <a:solidFill>
                  <a:srgbClr val="5D7B9A"/>
                </a:solidFill>
                <a:latin typeface="Arial"/>
                <a:ea typeface="Arial"/>
                <a:cs typeface="Arial"/>
                <a:sym typeface="Arial"/>
              </a:defRPr>
            </a:lvl5pPr>
            <a:lvl6pPr marL="0" lvl="5" indent="0" algn="l">
              <a:spcBef>
                <a:spcPts val="0"/>
              </a:spcBef>
              <a:buNone/>
              <a:defRPr sz="1000">
                <a:solidFill>
                  <a:srgbClr val="5D7B9A"/>
                </a:solidFill>
                <a:latin typeface="Arial"/>
                <a:ea typeface="Arial"/>
                <a:cs typeface="Arial"/>
                <a:sym typeface="Arial"/>
              </a:defRPr>
            </a:lvl6pPr>
            <a:lvl7pPr marL="0" lvl="6" indent="0" algn="l">
              <a:spcBef>
                <a:spcPts val="0"/>
              </a:spcBef>
              <a:buNone/>
              <a:defRPr sz="1000">
                <a:solidFill>
                  <a:srgbClr val="5D7B9A"/>
                </a:solidFill>
                <a:latin typeface="Arial"/>
                <a:ea typeface="Arial"/>
                <a:cs typeface="Arial"/>
                <a:sym typeface="Arial"/>
              </a:defRPr>
            </a:lvl7pPr>
            <a:lvl8pPr marL="0" lvl="7" indent="0" algn="l">
              <a:spcBef>
                <a:spcPts val="0"/>
              </a:spcBef>
              <a:buNone/>
              <a:defRPr sz="1000">
                <a:solidFill>
                  <a:srgbClr val="5D7B9A"/>
                </a:solidFill>
                <a:latin typeface="Arial"/>
                <a:ea typeface="Arial"/>
                <a:cs typeface="Arial"/>
                <a:sym typeface="Arial"/>
              </a:defRPr>
            </a:lvl8pPr>
            <a:lvl9pPr marL="0" lvl="8" indent="0" algn="l">
              <a:spcBef>
                <a:spcPts val="0"/>
              </a:spcBef>
              <a:buNone/>
              <a:defRPr sz="1000">
                <a:solidFill>
                  <a:srgbClr val="5D7B9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12" name="Google Shape;312;p62"/>
          <p:cNvSpPr>
            <a:spLocks noGrp="1"/>
          </p:cNvSpPr>
          <p:nvPr>
            <p:ph type="pic" idx="3"/>
          </p:nvPr>
        </p:nvSpPr>
        <p:spPr>
          <a:xfrm>
            <a:off x="619124" y="1257301"/>
            <a:ext cx="9291828" cy="1257300"/>
          </a:xfrm>
          <a:prstGeom prst="rect">
            <a:avLst/>
          </a:prstGeom>
          <a:solidFill>
            <a:schemeClr val="lt1"/>
          </a:solidFill>
          <a:ln>
            <a:noFill/>
          </a:ln>
        </p:spPr>
      </p:sp>
      <p:sp>
        <p:nvSpPr>
          <p:cNvPr id="313" name="Google Shape;313;p62"/>
          <p:cNvSpPr txBox="1">
            <a:spLocks noGrp="1"/>
          </p:cNvSpPr>
          <p:nvPr>
            <p:ph type="body" idx="4"/>
          </p:nvPr>
        </p:nvSpPr>
        <p:spPr>
          <a:xfrm>
            <a:off x="624078" y="2514602"/>
            <a:ext cx="8667750" cy="646331"/>
          </a:xfrm>
          <a:prstGeom prst="rect">
            <a:avLst/>
          </a:prstGeom>
          <a:noFill/>
          <a:ln>
            <a:noFill/>
          </a:ln>
        </p:spPr>
        <p:txBody>
          <a:bodyPr spcFirstLastPara="1" wrap="square" lIns="0" tIns="182875" rIns="0" bIns="182875" anchor="t" anchorCtr="0">
            <a:spAutoFit/>
          </a:bodyPr>
          <a:lstStyle>
            <a:lvl1pPr marL="457200" lvl="0" indent="-228600" algn="l">
              <a:lnSpc>
                <a:spcPct val="100000"/>
              </a:lnSpc>
              <a:spcBef>
                <a:spcPts val="1000"/>
              </a:spcBef>
              <a:spcAft>
                <a:spcPts val="0"/>
              </a:spcAft>
              <a:buClr>
                <a:schemeClr val="lt2"/>
              </a:buClr>
              <a:buSzPts val="1800"/>
              <a:buNone/>
              <a:defRPr sz="1800">
                <a:solidFill>
                  <a:schemeClr val="lt2"/>
                </a:solidFil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5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_Box">
  <p:cSld name="Title and Content_Box">
    <p:spTree>
      <p:nvGrpSpPr>
        <p:cNvPr id="1" name="Shape 314"/>
        <p:cNvGrpSpPr/>
        <p:nvPr/>
      </p:nvGrpSpPr>
      <p:grpSpPr>
        <a:xfrm>
          <a:off x="0" y="0"/>
          <a:ext cx="0" cy="0"/>
          <a:chOff x="0" y="0"/>
          <a:chExt cx="0" cy="0"/>
        </a:xfrm>
      </p:grpSpPr>
      <p:sp>
        <p:nvSpPr>
          <p:cNvPr id="315" name="Google Shape;315;p63"/>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p63"/>
          <p:cNvSpPr txBox="1">
            <a:spLocks noGrp="1"/>
          </p:cNvSpPr>
          <p:nvPr>
            <p:ph type="body" idx="1"/>
          </p:nvPr>
        </p:nvSpPr>
        <p:spPr>
          <a:xfrm>
            <a:off x="624078" y="2794688"/>
            <a:ext cx="8667750" cy="1320874"/>
          </a:xfrm>
          <a:prstGeom prst="rect">
            <a:avLst/>
          </a:prstGeom>
          <a:noFill/>
          <a:ln>
            <a:noFill/>
          </a:ln>
        </p:spPr>
        <p:txBody>
          <a:bodyPr spcFirstLastPara="1" wrap="square" lIns="0" tIns="182875"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7" name="Google Shape;317;p63"/>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sz="1000">
                <a:solidFill>
                  <a:srgbClr val="5D7B9A"/>
                </a:solidFill>
                <a:latin typeface="Arial"/>
                <a:ea typeface="Arial"/>
                <a:cs typeface="Arial"/>
                <a:sym typeface="Arial"/>
              </a:defRPr>
            </a:lvl1pPr>
            <a:lvl2pPr marL="0" lvl="1" indent="0" algn="l">
              <a:spcBef>
                <a:spcPts val="0"/>
              </a:spcBef>
              <a:buNone/>
              <a:defRPr sz="1000">
                <a:solidFill>
                  <a:srgbClr val="5D7B9A"/>
                </a:solidFill>
                <a:latin typeface="Arial"/>
                <a:ea typeface="Arial"/>
                <a:cs typeface="Arial"/>
                <a:sym typeface="Arial"/>
              </a:defRPr>
            </a:lvl2pPr>
            <a:lvl3pPr marL="0" lvl="2" indent="0" algn="l">
              <a:spcBef>
                <a:spcPts val="0"/>
              </a:spcBef>
              <a:buNone/>
              <a:defRPr sz="1000">
                <a:solidFill>
                  <a:srgbClr val="5D7B9A"/>
                </a:solidFill>
                <a:latin typeface="Arial"/>
                <a:ea typeface="Arial"/>
                <a:cs typeface="Arial"/>
                <a:sym typeface="Arial"/>
              </a:defRPr>
            </a:lvl3pPr>
            <a:lvl4pPr marL="0" lvl="3" indent="0" algn="l">
              <a:spcBef>
                <a:spcPts val="0"/>
              </a:spcBef>
              <a:buNone/>
              <a:defRPr sz="1000">
                <a:solidFill>
                  <a:srgbClr val="5D7B9A"/>
                </a:solidFill>
                <a:latin typeface="Arial"/>
                <a:ea typeface="Arial"/>
                <a:cs typeface="Arial"/>
                <a:sym typeface="Arial"/>
              </a:defRPr>
            </a:lvl4pPr>
            <a:lvl5pPr marL="0" lvl="4" indent="0" algn="l">
              <a:spcBef>
                <a:spcPts val="0"/>
              </a:spcBef>
              <a:buNone/>
              <a:defRPr sz="1000">
                <a:solidFill>
                  <a:srgbClr val="5D7B9A"/>
                </a:solidFill>
                <a:latin typeface="Arial"/>
                <a:ea typeface="Arial"/>
                <a:cs typeface="Arial"/>
                <a:sym typeface="Arial"/>
              </a:defRPr>
            </a:lvl5pPr>
            <a:lvl6pPr marL="0" lvl="5" indent="0" algn="l">
              <a:spcBef>
                <a:spcPts val="0"/>
              </a:spcBef>
              <a:buNone/>
              <a:defRPr sz="1000">
                <a:solidFill>
                  <a:srgbClr val="5D7B9A"/>
                </a:solidFill>
                <a:latin typeface="Arial"/>
                <a:ea typeface="Arial"/>
                <a:cs typeface="Arial"/>
                <a:sym typeface="Arial"/>
              </a:defRPr>
            </a:lvl6pPr>
            <a:lvl7pPr marL="0" lvl="6" indent="0" algn="l">
              <a:spcBef>
                <a:spcPts val="0"/>
              </a:spcBef>
              <a:buNone/>
              <a:defRPr sz="1000">
                <a:solidFill>
                  <a:srgbClr val="5D7B9A"/>
                </a:solidFill>
                <a:latin typeface="Arial"/>
                <a:ea typeface="Arial"/>
                <a:cs typeface="Arial"/>
                <a:sym typeface="Arial"/>
              </a:defRPr>
            </a:lvl7pPr>
            <a:lvl8pPr marL="0" lvl="7" indent="0" algn="l">
              <a:spcBef>
                <a:spcPts val="0"/>
              </a:spcBef>
              <a:buNone/>
              <a:defRPr sz="1000">
                <a:solidFill>
                  <a:srgbClr val="5D7B9A"/>
                </a:solidFill>
                <a:latin typeface="Arial"/>
                <a:ea typeface="Arial"/>
                <a:cs typeface="Arial"/>
                <a:sym typeface="Arial"/>
              </a:defRPr>
            </a:lvl8pPr>
            <a:lvl9pPr marL="0" lvl="8" indent="0" algn="l">
              <a:spcBef>
                <a:spcPts val="0"/>
              </a:spcBef>
              <a:buNone/>
              <a:defRPr sz="1000">
                <a:solidFill>
                  <a:srgbClr val="5D7B9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18" name="Google Shape;318;p63"/>
          <p:cNvSpPr txBox="1">
            <a:spLocks noGrp="1"/>
          </p:cNvSpPr>
          <p:nvPr>
            <p:ph type="body" idx="2"/>
          </p:nvPr>
        </p:nvSpPr>
        <p:spPr>
          <a:xfrm>
            <a:off x="624286" y="1257300"/>
            <a:ext cx="4328715" cy="1320874"/>
          </a:xfrm>
          <a:prstGeom prst="rect">
            <a:avLst/>
          </a:prstGeom>
          <a:solidFill>
            <a:schemeClr val="accent1"/>
          </a:solidFill>
          <a:ln>
            <a:noFill/>
          </a:ln>
        </p:spPr>
        <p:txBody>
          <a:bodyPr spcFirstLastPara="1" wrap="square" lIns="91425" tIns="91425" rIns="91425" bIns="91425" anchor="t" anchorCtr="0">
            <a:spAutoFit/>
          </a:bodyPr>
          <a:lstStyle>
            <a:lvl1pPr marL="457200" lvl="0" indent="-228600" algn="l">
              <a:lnSpc>
                <a:spcPct val="100000"/>
              </a:lnSpc>
              <a:spcBef>
                <a:spcPts val="1000"/>
              </a:spcBef>
              <a:spcAft>
                <a:spcPts val="0"/>
              </a:spcAft>
              <a:buClr>
                <a:schemeClr val="lt1"/>
              </a:buClr>
              <a:buSzPts val="1400"/>
              <a:buNone/>
              <a:defRPr>
                <a:solidFill>
                  <a:schemeClr val="lt1"/>
                </a:solidFill>
              </a:defRPr>
            </a:lvl1pPr>
            <a:lvl2pPr marL="914400" lvl="1" indent="-228600" algn="l">
              <a:lnSpc>
                <a:spcPct val="100000"/>
              </a:lnSpc>
              <a:spcBef>
                <a:spcPts val="500"/>
              </a:spcBef>
              <a:spcAft>
                <a:spcPts val="0"/>
              </a:spcAft>
              <a:buClr>
                <a:schemeClr val="lt1"/>
              </a:buClr>
              <a:buSzPts val="1200"/>
              <a:buNone/>
              <a:defRPr>
                <a:solidFill>
                  <a:schemeClr val="lt1"/>
                </a:solidFill>
              </a:defRPr>
            </a:lvl2pPr>
            <a:lvl3pPr marL="1371600" lvl="2" indent="-228600" algn="l">
              <a:lnSpc>
                <a:spcPct val="100000"/>
              </a:lnSpc>
              <a:spcBef>
                <a:spcPts val="200"/>
              </a:spcBef>
              <a:spcAft>
                <a:spcPts val="0"/>
              </a:spcAft>
              <a:buClr>
                <a:schemeClr val="lt1"/>
              </a:buClr>
              <a:buSzPts val="1100"/>
              <a:buNone/>
              <a:defRPr>
                <a:solidFill>
                  <a:schemeClr val="lt1"/>
                </a:solidFill>
              </a:defRPr>
            </a:lvl3pPr>
            <a:lvl4pPr marL="1828800" lvl="3" indent="-228600" algn="l">
              <a:lnSpc>
                <a:spcPct val="100000"/>
              </a:lnSpc>
              <a:spcBef>
                <a:spcPts val="200"/>
              </a:spcBef>
              <a:spcAft>
                <a:spcPts val="0"/>
              </a:spcAft>
              <a:buClr>
                <a:schemeClr val="lt1"/>
              </a:buClr>
              <a:buSzPts val="1050"/>
              <a:buNone/>
              <a:defRPr>
                <a:solidFill>
                  <a:schemeClr val="lt1"/>
                </a:solidFill>
              </a:defRPr>
            </a:lvl4pPr>
            <a:lvl5pPr marL="2286000" lvl="4" indent="-228600" algn="l">
              <a:lnSpc>
                <a:spcPct val="100000"/>
              </a:lnSpc>
              <a:spcBef>
                <a:spcPts val="200"/>
              </a:spcBef>
              <a:spcAft>
                <a:spcPts val="0"/>
              </a:spcAft>
              <a:buClr>
                <a:schemeClr val="lt1"/>
              </a:buClr>
              <a:buSzPts val="105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63"/>
          <p:cNvSpPr txBox="1">
            <a:spLocks noGrp="1"/>
          </p:cNvSpPr>
          <p:nvPr>
            <p:ph type="body" idx="3"/>
          </p:nvPr>
        </p:nvSpPr>
        <p:spPr>
          <a:xfrm>
            <a:off x="4953000" y="1257300"/>
            <a:ext cx="4953000" cy="1320874"/>
          </a:xfrm>
          <a:prstGeom prst="rect">
            <a:avLst/>
          </a:prstGeom>
          <a:solidFill>
            <a:schemeClr val="lt2"/>
          </a:solidFill>
          <a:ln>
            <a:noFill/>
          </a:ln>
        </p:spPr>
        <p:txBody>
          <a:bodyPr spcFirstLastPara="1" wrap="square" lIns="91425" tIns="91425" rIns="91425" bIns="91425" anchor="t" anchorCtr="0">
            <a:spAutoFit/>
          </a:bodyPr>
          <a:lstStyle>
            <a:lvl1pPr marL="457200" lvl="0" indent="-228600" algn="l">
              <a:lnSpc>
                <a:spcPct val="100000"/>
              </a:lnSpc>
              <a:spcBef>
                <a:spcPts val="1000"/>
              </a:spcBef>
              <a:spcAft>
                <a:spcPts val="0"/>
              </a:spcAft>
              <a:buClr>
                <a:schemeClr val="lt1"/>
              </a:buClr>
              <a:buSzPts val="1400"/>
              <a:buNone/>
              <a:defRPr>
                <a:solidFill>
                  <a:schemeClr val="lt1"/>
                </a:solidFill>
              </a:defRPr>
            </a:lvl1pPr>
            <a:lvl2pPr marL="914400" lvl="1" indent="-228600" algn="l">
              <a:lnSpc>
                <a:spcPct val="100000"/>
              </a:lnSpc>
              <a:spcBef>
                <a:spcPts val="500"/>
              </a:spcBef>
              <a:spcAft>
                <a:spcPts val="0"/>
              </a:spcAft>
              <a:buClr>
                <a:schemeClr val="lt1"/>
              </a:buClr>
              <a:buSzPts val="1200"/>
              <a:buNone/>
              <a:defRPr>
                <a:solidFill>
                  <a:schemeClr val="lt1"/>
                </a:solidFill>
              </a:defRPr>
            </a:lvl2pPr>
            <a:lvl3pPr marL="1371600" lvl="2" indent="-228600" algn="l">
              <a:lnSpc>
                <a:spcPct val="100000"/>
              </a:lnSpc>
              <a:spcBef>
                <a:spcPts val="200"/>
              </a:spcBef>
              <a:spcAft>
                <a:spcPts val="0"/>
              </a:spcAft>
              <a:buClr>
                <a:schemeClr val="lt1"/>
              </a:buClr>
              <a:buSzPts val="1100"/>
              <a:buNone/>
              <a:defRPr>
                <a:solidFill>
                  <a:schemeClr val="lt1"/>
                </a:solidFill>
              </a:defRPr>
            </a:lvl3pPr>
            <a:lvl4pPr marL="1828800" lvl="3" indent="-228600" algn="l">
              <a:lnSpc>
                <a:spcPct val="100000"/>
              </a:lnSpc>
              <a:spcBef>
                <a:spcPts val="200"/>
              </a:spcBef>
              <a:spcAft>
                <a:spcPts val="0"/>
              </a:spcAft>
              <a:buClr>
                <a:schemeClr val="lt1"/>
              </a:buClr>
              <a:buSzPts val="1050"/>
              <a:buNone/>
              <a:defRPr>
                <a:solidFill>
                  <a:schemeClr val="lt1"/>
                </a:solidFill>
              </a:defRPr>
            </a:lvl4pPr>
            <a:lvl5pPr marL="2286000" lvl="4" indent="-228600" algn="l">
              <a:lnSpc>
                <a:spcPct val="100000"/>
              </a:lnSpc>
              <a:spcBef>
                <a:spcPts val="200"/>
              </a:spcBef>
              <a:spcAft>
                <a:spcPts val="0"/>
              </a:spcAft>
              <a:buClr>
                <a:schemeClr val="lt1"/>
              </a:buClr>
              <a:buSzPts val="105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ub and 2 Content">
  <p:cSld name="Title, Sub and 2 Content">
    <p:spTree>
      <p:nvGrpSpPr>
        <p:cNvPr id="1" name="Shape 320"/>
        <p:cNvGrpSpPr/>
        <p:nvPr/>
      </p:nvGrpSpPr>
      <p:grpSpPr>
        <a:xfrm>
          <a:off x="0" y="0"/>
          <a:ext cx="0" cy="0"/>
          <a:chOff x="0" y="0"/>
          <a:chExt cx="0" cy="0"/>
        </a:xfrm>
      </p:grpSpPr>
      <p:sp>
        <p:nvSpPr>
          <p:cNvPr id="321" name="Google Shape;321;p64"/>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2" name="Google Shape;322;p64"/>
          <p:cNvSpPr txBox="1">
            <a:spLocks noGrp="1"/>
          </p:cNvSpPr>
          <p:nvPr>
            <p:ph type="body" idx="1"/>
          </p:nvPr>
        </p:nvSpPr>
        <p:spPr>
          <a:xfrm>
            <a:off x="624078" y="941832"/>
            <a:ext cx="8667750" cy="215444"/>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1000"/>
              </a:spcBef>
              <a:spcAft>
                <a:spcPts val="0"/>
              </a:spcAft>
              <a:buClr>
                <a:schemeClr val="accent1"/>
              </a:buClr>
              <a:buSzPts val="1400"/>
              <a:buNone/>
              <a:defRPr b="1" i="0" cap="none">
                <a:solidFill>
                  <a:schemeClr val="accent1"/>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64"/>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a:solidFill>
                  <a:srgbClr val="5D7B9A"/>
                </a:solidFill>
              </a:defRPr>
            </a:lvl1pPr>
            <a:lvl2pPr marL="0" lvl="1" indent="0" algn="l">
              <a:spcBef>
                <a:spcPts val="0"/>
              </a:spcBef>
              <a:buNone/>
              <a:defRPr>
                <a:solidFill>
                  <a:srgbClr val="5D7B9A"/>
                </a:solidFill>
              </a:defRPr>
            </a:lvl2pPr>
            <a:lvl3pPr marL="0" lvl="2" indent="0" algn="l">
              <a:spcBef>
                <a:spcPts val="0"/>
              </a:spcBef>
              <a:buNone/>
              <a:defRPr>
                <a:solidFill>
                  <a:srgbClr val="5D7B9A"/>
                </a:solidFill>
              </a:defRPr>
            </a:lvl3pPr>
            <a:lvl4pPr marL="0" lvl="3" indent="0" algn="l">
              <a:spcBef>
                <a:spcPts val="0"/>
              </a:spcBef>
              <a:buNone/>
              <a:defRPr>
                <a:solidFill>
                  <a:srgbClr val="5D7B9A"/>
                </a:solidFill>
              </a:defRPr>
            </a:lvl4pPr>
            <a:lvl5pPr marL="0" lvl="4" indent="0" algn="l">
              <a:spcBef>
                <a:spcPts val="0"/>
              </a:spcBef>
              <a:buNone/>
              <a:defRPr>
                <a:solidFill>
                  <a:srgbClr val="5D7B9A"/>
                </a:solidFill>
              </a:defRPr>
            </a:lvl5pPr>
            <a:lvl6pPr marL="0" lvl="5" indent="0" algn="l">
              <a:spcBef>
                <a:spcPts val="0"/>
              </a:spcBef>
              <a:buNone/>
              <a:defRPr>
                <a:solidFill>
                  <a:srgbClr val="5D7B9A"/>
                </a:solidFill>
              </a:defRPr>
            </a:lvl6pPr>
            <a:lvl7pPr marL="0" lvl="6" indent="0" algn="l">
              <a:spcBef>
                <a:spcPts val="0"/>
              </a:spcBef>
              <a:buNone/>
              <a:defRPr>
                <a:solidFill>
                  <a:srgbClr val="5D7B9A"/>
                </a:solidFill>
              </a:defRPr>
            </a:lvl7pPr>
            <a:lvl8pPr marL="0" lvl="7" indent="0" algn="l">
              <a:spcBef>
                <a:spcPts val="0"/>
              </a:spcBef>
              <a:buNone/>
              <a:defRPr>
                <a:solidFill>
                  <a:srgbClr val="5D7B9A"/>
                </a:solidFill>
              </a:defRPr>
            </a:lvl8pPr>
            <a:lvl9pPr marL="0" lvl="8" indent="0" algn="l">
              <a:spcBef>
                <a:spcPts val="0"/>
              </a:spcBef>
              <a:buNone/>
              <a:defRPr>
                <a:solidFill>
                  <a:srgbClr val="5D7B9A"/>
                </a:solidFill>
              </a:defRPr>
            </a:lvl9pPr>
          </a:lstStyle>
          <a:p>
            <a:pPr marL="0" lvl="0" indent="0" algn="l" rtl="0">
              <a:spcBef>
                <a:spcPts val="0"/>
              </a:spcBef>
              <a:spcAft>
                <a:spcPts val="0"/>
              </a:spcAft>
              <a:buNone/>
            </a:pPr>
            <a:fld id="{00000000-1234-1234-1234-123412341234}" type="slidenum">
              <a:rPr lang="en-US"/>
              <a:t>‹#›</a:t>
            </a:fld>
            <a:endParaRPr/>
          </a:p>
        </p:txBody>
      </p:sp>
      <p:sp>
        <p:nvSpPr>
          <p:cNvPr id="324" name="Google Shape;324;p64"/>
          <p:cNvSpPr txBox="1">
            <a:spLocks noGrp="1"/>
          </p:cNvSpPr>
          <p:nvPr>
            <p:ph type="body" idx="2"/>
          </p:nvPr>
        </p:nvSpPr>
        <p:spPr>
          <a:xfrm>
            <a:off x="624078" y="1261872"/>
            <a:ext cx="4259580"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64"/>
          <p:cNvSpPr txBox="1">
            <a:spLocks noGrp="1"/>
          </p:cNvSpPr>
          <p:nvPr>
            <p:ph type="body" idx="3"/>
          </p:nvPr>
        </p:nvSpPr>
        <p:spPr>
          <a:xfrm>
            <a:off x="5030868" y="1261872"/>
            <a:ext cx="4259580"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295275" algn="l">
              <a:lnSpc>
                <a:spcPct val="100000"/>
              </a:lnSpc>
              <a:spcBef>
                <a:spcPts val="200"/>
              </a:spcBef>
              <a:spcAft>
                <a:spcPts val="0"/>
              </a:spcAft>
              <a:buClr>
                <a:schemeClr val="dk2"/>
              </a:buClr>
              <a:buSzPts val="10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2 Content">
  <p:cSld name="Title and 2 Content">
    <p:spTree>
      <p:nvGrpSpPr>
        <p:cNvPr id="1" name="Shape 326"/>
        <p:cNvGrpSpPr/>
        <p:nvPr/>
      </p:nvGrpSpPr>
      <p:grpSpPr>
        <a:xfrm>
          <a:off x="0" y="0"/>
          <a:ext cx="0" cy="0"/>
          <a:chOff x="0" y="0"/>
          <a:chExt cx="0" cy="0"/>
        </a:xfrm>
      </p:grpSpPr>
      <p:sp>
        <p:nvSpPr>
          <p:cNvPr id="327" name="Google Shape;327;p65"/>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8" name="Google Shape;328;p65"/>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a:solidFill>
                  <a:srgbClr val="5D7B9A"/>
                </a:solidFill>
              </a:defRPr>
            </a:lvl1pPr>
            <a:lvl2pPr marL="0" lvl="1" indent="0" algn="l">
              <a:spcBef>
                <a:spcPts val="0"/>
              </a:spcBef>
              <a:buNone/>
              <a:defRPr>
                <a:solidFill>
                  <a:srgbClr val="5D7B9A"/>
                </a:solidFill>
              </a:defRPr>
            </a:lvl2pPr>
            <a:lvl3pPr marL="0" lvl="2" indent="0" algn="l">
              <a:spcBef>
                <a:spcPts val="0"/>
              </a:spcBef>
              <a:buNone/>
              <a:defRPr>
                <a:solidFill>
                  <a:srgbClr val="5D7B9A"/>
                </a:solidFill>
              </a:defRPr>
            </a:lvl3pPr>
            <a:lvl4pPr marL="0" lvl="3" indent="0" algn="l">
              <a:spcBef>
                <a:spcPts val="0"/>
              </a:spcBef>
              <a:buNone/>
              <a:defRPr>
                <a:solidFill>
                  <a:srgbClr val="5D7B9A"/>
                </a:solidFill>
              </a:defRPr>
            </a:lvl4pPr>
            <a:lvl5pPr marL="0" lvl="4" indent="0" algn="l">
              <a:spcBef>
                <a:spcPts val="0"/>
              </a:spcBef>
              <a:buNone/>
              <a:defRPr>
                <a:solidFill>
                  <a:srgbClr val="5D7B9A"/>
                </a:solidFill>
              </a:defRPr>
            </a:lvl5pPr>
            <a:lvl6pPr marL="0" lvl="5" indent="0" algn="l">
              <a:spcBef>
                <a:spcPts val="0"/>
              </a:spcBef>
              <a:buNone/>
              <a:defRPr>
                <a:solidFill>
                  <a:srgbClr val="5D7B9A"/>
                </a:solidFill>
              </a:defRPr>
            </a:lvl6pPr>
            <a:lvl7pPr marL="0" lvl="6" indent="0" algn="l">
              <a:spcBef>
                <a:spcPts val="0"/>
              </a:spcBef>
              <a:buNone/>
              <a:defRPr>
                <a:solidFill>
                  <a:srgbClr val="5D7B9A"/>
                </a:solidFill>
              </a:defRPr>
            </a:lvl7pPr>
            <a:lvl8pPr marL="0" lvl="7" indent="0" algn="l">
              <a:spcBef>
                <a:spcPts val="0"/>
              </a:spcBef>
              <a:buNone/>
              <a:defRPr>
                <a:solidFill>
                  <a:srgbClr val="5D7B9A"/>
                </a:solidFill>
              </a:defRPr>
            </a:lvl8pPr>
            <a:lvl9pPr marL="0" lvl="8" indent="0" algn="l">
              <a:spcBef>
                <a:spcPts val="0"/>
              </a:spcBef>
              <a:buNone/>
              <a:defRPr>
                <a:solidFill>
                  <a:srgbClr val="5D7B9A"/>
                </a:solidFill>
              </a:defRPr>
            </a:lvl9pPr>
          </a:lstStyle>
          <a:p>
            <a:pPr marL="0" lvl="0" indent="0" algn="l" rtl="0">
              <a:spcBef>
                <a:spcPts val="0"/>
              </a:spcBef>
              <a:spcAft>
                <a:spcPts val="0"/>
              </a:spcAft>
              <a:buNone/>
            </a:pPr>
            <a:fld id="{00000000-1234-1234-1234-123412341234}" type="slidenum">
              <a:rPr lang="en-US"/>
              <a:t>‹#›</a:t>
            </a:fld>
            <a:endParaRPr/>
          </a:p>
        </p:txBody>
      </p:sp>
      <p:sp>
        <p:nvSpPr>
          <p:cNvPr id="329" name="Google Shape;329;p65"/>
          <p:cNvSpPr txBox="1">
            <a:spLocks noGrp="1"/>
          </p:cNvSpPr>
          <p:nvPr>
            <p:ph type="body" idx="1"/>
          </p:nvPr>
        </p:nvSpPr>
        <p:spPr>
          <a:xfrm>
            <a:off x="624078" y="1261872"/>
            <a:ext cx="4259580"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0" name="Google Shape;330;p65"/>
          <p:cNvSpPr txBox="1">
            <a:spLocks noGrp="1"/>
          </p:cNvSpPr>
          <p:nvPr>
            <p:ph type="body" idx="2"/>
          </p:nvPr>
        </p:nvSpPr>
        <p:spPr>
          <a:xfrm>
            <a:off x="5030868" y="1261872"/>
            <a:ext cx="4259580"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295275" algn="l">
              <a:lnSpc>
                <a:spcPct val="100000"/>
              </a:lnSpc>
              <a:spcBef>
                <a:spcPts val="200"/>
              </a:spcBef>
              <a:spcAft>
                <a:spcPts val="0"/>
              </a:spcAft>
              <a:buClr>
                <a:schemeClr val="dk2"/>
              </a:buClr>
              <a:buSzPts val="10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ub and Content L">
  <p:cSld name="Title, Sub and Content L">
    <p:spTree>
      <p:nvGrpSpPr>
        <p:cNvPr id="1" name="Shape 331"/>
        <p:cNvGrpSpPr/>
        <p:nvPr/>
      </p:nvGrpSpPr>
      <p:grpSpPr>
        <a:xfrm>
          <a:off x="0" y="0"/>
          <a:ext cx="0" cy="0"/>
          <a:chOff x="0" y="0"/>
          <a:chExt cx="0" cy="0"/>
        </a:xfrm>
      </p:grpSpPr>
      <p:sp>
        <p:nvSpPr>
          <p:cNvPr id="332" name="Google Shape;332;p66"/>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3" name="Google Shape;333;p66"/>
          <p:cNvSpPr txBox="1">
            <a:spLocks noGrp="1"/>
          </p:cNvSpPr>
          <p:nvPr>
            <p:ph type="body" idx="1"/>
          </p:nvPr>
        </p:nvSpPr>
        <p:spPr>
          <a:xfrm>
            <a:off x="624078" y="941832"/>
            <a:ext cx="8667750" cy="215444"/>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1000"/>
              </a:spcBef>
              <a:spcAft>
                <a:spcPts val="0"/>
              </a:spcAft>
              <a:buClr>
                <a:schemeClr val="accent1"/>
              </a:buClr>
              <a:buSzPts val="1400"/>
              <a:buNone/>
              <a:defRPr b="1" i="0" cap="none">
                <a:solidFill>
                  <a:schemeClr val="accent1"/>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66"/>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a:solidFill>
                  <a:srgbClr val="5D7B9A"/>
                </a:solidFill>
              </a:defRPr>
            </a:lvl1pPr>
            <a:lvl2pPr marL="0" lvl="1" indent="0" algn="l">
              <a:spcBef>
                <a:spcPts val="0"/>
              </a:spcBef>
              <a:buNone/>
              <a:defRPr>
                <a:solidFill>
                  <a:srgbClr val="5D7B9A"/>
                </a:solidFill>
              </a:defRPr>
            </a:lvl2pPr>
            <a:lvl3pPr marL="0" lvl="2" indent="0" algn="l">
              <a:spcBef>
                <a:spcPts val="0"/>
              </a:spcBef>
              <a:buNone/>
              <a:defRPr>
                <a:solidFill>
                  <a:srgbClr val="5D7B9A"/>
                </a:solidFill>
              </a:defRPr>
            </a:lvl3pPr>
            <a:lvl4pPr marL="0" lvl="3" indent="0" algn="l">
              <a:spcBef>
                <a:spcPts val="0"/>
              </a:spcBef>
              <a:buNone/>
              <a:defRPr>
                <a:solidFill>
                  <a:srgbClr val="5D7B9A"/>
                </a:solidFill>
              </a:defRPr>
            </a:lvl4pPr>
            <a:lvl5pPr marL="0" lvl="4" indent="0" algn="l">
              <a:spcBef>
                <a:spcPts val="0"/>
              </a:spcBef>
              <a:buNone/>
              <a:defRPr>
                <a:solidFill>
                  <a:srgbClr val="5D7B9A"/>
                </a:solidFill>
              </a:defRPr>
            </a:lvl5pPr>
            <a:lvl6pPr marL="0" lvl="5" indent="0" algn="l">
              <a:spcBef>
                <a:spcPts val="0"/>
              </a:spcBef>
              <a:buNone/>
              <a:defRPr>
                <a:solidFill>
                  <a:srgbClr val="5D7B9A"/>
                </a:solidFill>
              </a:defRPr>
            </a:lvl6pPr>
            <a:lvl7pPr marL="0" lvl="6" indent="0" algn="l">
              <a:spcBef>
                <a:spcPts val="0"/>
              </a:spcBef>
              <a:buNone/>
              <a:defRPr>
                <a:solidFill>
                  <a:srgbClr val="5D7B9A"/>
                </a:solidFill>
              </a:defRPr>
            </a:lvl7pPr>
            <a:lvl8pPr marL="0" lvl="7" indent="0" algn="l">
              <a:spcBef>
                <a:spcPts val="0"/>
              </a:spcBef>
              <a:buNone/>
              <a:defRPr>
                <a:solidFill>
                  <a:srgbClr val="5D7B9A"/>
                </a:solidFill>
              </a:defRPr>
            </a:lvl8pPr>
            <a:lvl9pPr marL="0" lvl="8" indent="0" algn="l">
              <a:spcBef>
                <a:spcPts val="0"/>
              </a:spcBef>
              <a:buNone/>
              <a:defRPr>
                <a:solidFill>
                  <a:srgbClr val="5D7B9A"/>
                </a:solidFill>
              </a:defRPr>
            </a:lvl9pPr>
          </a:lstStyle>
          <a:p>
            <a:pPr marL="0" lvl="0" indent="0" algn="l" rtl="0">
              <a:spcBef>
                <a:spcPts val="0"/>
              </a:spcBef>
              <a:spcAft>
                <a:spcPts val="0"/>
              </a:spcAft>
              <a:buNone/>
            </a:pPr>
            <a:fld id="{00000000-1234-1234-1234-123412341234}" type="slidenum">
              <a:rPr lang="en-US"/>
              <a:t>‹#›</a:t>
            </a:fld>
            <a:endParaRPr/>
          </a:p>
        </p:txBody>
      </p:sp>
      <p:sp>
        <p:nvSpPr>
          <p:cNvPr id="335" name="Google Shape;335;p66"/>
          <p:cNvSpPr txBox="1">
            <a:spLocks noGrp="1"/>
          </p:cNvSpPr>
          <p:nvPr>
            <p:ph type="body" idx="2"/>
          </p:nvPr>
        </p:nvSpPr>
        <p:spPr>
          <a:xfrm>
            <a:off x="624078" y="1261872"/>
            <a:ext cx="5319522"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Intro and Content L">
  <p:cSld name="Title, Intro and Content L">
    <p:spTree>
      <p:nvGrpSpPr>
        <p:cNvPr id="1" name="Shape 336"/>
        <p:cNvGrpSpPr/>
        <p:nvPr/>
      </p:nvGrpSpPr>
      <p:grpSpPr>
        <a:xfrm>
          <a:off x="0" y="0"/>
          <a:ext cx="0" cy="0"/>
          <a:chOff x="0" y="0"/>
          <a:chExt cx="0" cy="0"/>
        </a:xfrm>
      </p:grpSpPr>
      <p:sp>
        <p:nvSpPr>
          <p:cNvPr id="337" name="Google Shape;337;p67"/>
          <p:cNvSpPr txBox="1">
            <a:spLocks noGrp="1"/>
          </p:cNvSpPr>
          <p:nvPr>
            <p:ph type="title"/>
          </p:nvPr>
        </p:nvSpPr>
        <p:spPr>
          <a:xfrm>
            <a:off x="624077"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8" name="Google Shape;338;p67"/>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a:solidFill>
                  <a:srgbClr val="5D7B9A"/>
                </a:solidFill>
              </a:defRPr>
            </a:lvl1pPr>
            <a:lvl2pPr marL="0" lvl="1" indent="0" algn="l">
              <a:spcBef>
                <a:spcPts val="0"/>
              </a:spcBef>
              <a:buNone/>
              <a:defRPr>
                <a:solidFill>
                  <a:srgbClr val="5D7B9A"/>
                </a:solidFill>
              </a:defRPr>
            </a:lvl2pPr>
            <a:lvl3pPr marL="0" lvl="2" indent="0" algn="l">
              <a:spcBef>
                <a:spcPts val="0"/>
              </a:spcBef>
              <a:buNone/>
              <a:defRPr>
                <a:solidFill>
                  <a:srgbClr val="5D7B9A"/>
                </a:solidFill>
              </a:defRPr>
            </a:lvl3pPr>
            <a:lvl4pPr marL="0" lvl="3" indent="0" algn="l">
              <a:spcBef>
                <a:spcPts val="0"/>
              </a:spcBef>
              <a:buNone/>
              <a:defRPr>
                <a:solidFill>
                  <a:srgbClr val="5D7B9A"/>
                </a:solidFill>
              </a:defRPr>
            </a:lvl4pPr>
            <a:lvl5pPr marL="0" lvl="4" indent="0" algn="l">
              <a:spcBef>
                <a:spcPts val="0"/>
              </a:spcBef>
              <a:buNone/>
              <a:defRPr>
                <a:solidFill>
                  <a:srgbClr val="5D7B9A"/>
                </a:solidFill>
              </a:defRPr>
            </a:lvl5pPr>
            <a:lvl6pPr marL="0" lvl="5" indent="0" algn="l">
              <a:spcBef>
                <a:spcPts val="0"/>
              </a:spcBef>
              <a:buNone/>
              <a:defRPr>
                <a:solidFill>
                  <a:srgbClr val="5D7B9A"/>
                </a:solidFill>
              </a:defRPr>
            </a:lvl6pPr>
            <a:lvl7pPr marL="0" lvl="6" indent="0" algn="l">
              <a:spcBef>
                <a:spcPts val="0"/>
              </a:spcBef>
              <a:buNone/>
              <a:defRPr>
                <a:solidFill>
                  <a:srgbClr val="5D7B9A"/>
                </a:solidFill>
              </a:defRPr>
            </a:lvl7pPr>
            <a:lvl8pPr marL="0" lvl="7" indent="0" algn="l">
              <a:spcBef>
                <a:spcPts val="0"/>
              </a:spcBef>
              <a:buNone/>
              <a:defRPr>
                <a:solidFill>
                  <a:srgbClr val="5D7B9A"/>
                </a:solidFill>
              </a:defRPr>
            </a:lvl8pPr>
            <a:lvl9pPr marL="0" lvl="8" indent="0" algn="l">
              <a:spcBef>
                <a:spcPts val="0"/>
              </a:spcBef>
              <a:buNone/>
              <a:defRPr>
                <a:solidFill>
                  <a:srgbClr val="5D7B9A"/>
                </a:solidFill>
              </a:defRPr>
            </a:lvl9pPr>
          </a:lstStyle>
          <a:p>
            <a:pPr marL="0" lvl="0" indent="0" algn="l" rtl="0">
              <a:spcBef>
                <a:spcPts val="0"/>
              </a:spcBef>
              <a:spcAft>
                <a:spcPts val="0"/>
              </a:spcAft>
              <a:buNone/>
            </a:pPr>
            <a:fld id="{00000000-1234-1234-1234-123412341234}" type="slidenum">
              <a:rPr lang="en-US"/>
              <a:t>‹#›</a:t>
            </a:fld>
            <a:endParaRPr/>
          </a:p>
        </p:txBody>
      </p:sp>
      <p:sp>
        <p:nvSpPr>
          <p:cNvPr id="339" name="Google Shape;339;p67"/>
          <p:cNvSpPr txBox="1">
            <a:spLocks noGrp="1"/>
          </p:cNvSpPr>
          <p:nvPr>
            <p:ph type="body" idx="1"/>
          </p:nvPr>
        </p:nvSpPr>
        <p:spPr>
          <a:xfrm>
            <a:off x="624078" y="2286000"/>
            <a:ext cx="5319522"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0" name="Google Shape;340;p67"/>
          <p:cNvSpPr txBox="1">
            <a:spLocks noGrp="1"/>
          </p:cNvSpPr>
          <p:nvPr>
            <p:ph type="body" idx="2"/>
          </p:nvPr>
        </p:nvSpPr>
        <p:spPr>
          <a:xfrm>
            <a:off x="624078" y="1261873"/>
            <a:ext cx="5319522" cy="461665"/>
          </a:xfrm>
          <a:prstGeom prst="rect">
            <a:avLst/>
          </a:prstGeom>
          <a:noFill/>
          <a:ln>
            <a:noFill/>
          </a:ln>
        </p:spPr>
        <p:txBody>
          <a:bodyPr spcFirstLastPara="1" wrap="square" lIns="0" tIns="0" rIns="0" bIns="182875" anchor="t" anchorCtr="0">
            <a:spAutoFit/>
          </a:bodyPr>
          <a:lstStyle>
            <a:lvl1pPr marL="457200" lvl="0" indent="-228600" algn="l">
              <a:lnSpc>
                <a:spcPct val="100000"/>
              </a:lnSpc>
              <a:spcBef>
                <a:spcPts val="1000"/>
              </a:spcBef>
              <a:spcAft>
                <a:spcPts val="0"/>
              </a:spcAft>
              <a:buClr>
                <a:schemeClr val="lt2"/>
              </a:buClr>
              <a:buSzPts val="1800"/>
              <a:buFont typeface="Arial"/>
              <a:buNone/>
              <a:defRPr sz="1800">
                <a:solidFill>
                  <a:schemeClr val="lt2"/>
                </a:solidFill>
              </a:defRPr>
            </a:lvl1pPr>
            <a:lvl2pPr marL="914400" lvl="1" indent="-228600" algn="l">
              <a:lnSpc>
                <a:spcPct val="100000"/>
              </a:lnSpc>
              <a:spcBef>
                <a:spcPts val="500"/>
              </a:spcBef>
              <a:spcAft>
                <a:spcPts val="0"/>
              </a:spcAft>
              <a:buClr>
                <a:schemeClr val="dk2"/>
              </a:buClr>
              <a:buSzPts val="1200"/>
              <a:buNone/>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624078" y="0"/>
            <a:ext cx="8667750" cy="1143000"/>
          </a:xfrm>
          <a:prstGeom prst="rect">
            <a:avLst/>
          </a:prstGeom>
          <a:noFill/>
          <a:ln>
            <a:noFill/>
          </a:ln>
        </p:spPr>
        <p:txBody>
          <a:bodyPr spcFirstLastPara="1" wrap="square" lIns="0" tIns="182875"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624078" y="1261872"/>
            <a:ext cx="8667750"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sz="1000">
                <a:solidFill>
                  <a:schemeClr val="lt2"/>
                </a:solidFill>
                <a:latin typeface="Arial"/>
                <a:ea typeface="Arial"/>
                <a:cs typeface="Arial"/>
                <a:sym typeface="Arial"/>
              </a:defRPr>
            </a:lvl1pPr>
            <a:lvl2pPr marL="0" lvl="1" indent="0" algn="l">
              <a:spcBef>
                <a:spcPts val="0"/>
              </a:spcBef>
              <a:buNone/>
              <a:defRPr sz="1000">
                <a:solidFill>
                  <a:schemeClr val="lt2"/>
                </a:solidFill>
                <a:latin typeface="Arial"/>
                <a:ea typeface="Arial"/>
                <a:cs typeface="Arial"/>
                <a:sym typeface="Arial"/>
              </a:defRPr>
            </a:lvl2pPr>
            <a:lvl3pPr marL="0" lvl="2" indent="0" algn="l">
              <a:spcBef>
                <a:spcPts val="0"/>
              </a:spcBef>
              <a:buNone/>
              <a:defRPr sz="1000">
                <a:solidFill>
                  <a:schemeClr val="lt2"/>
                </a:solidFill>
                <a:latin typeface="Arial"/>
                <a:ea typeface="Arial"/>
                <a:cs typeface="Arial"/>
                <a:sym typeface="Arial"/>
              </a:defRPr>
            </a:lvl3pPr>
            <a:lvl4pPr marL="0" lvl="3" indent="0" algn="l">
              <a:spcBef>
                <a:spcPts val="0"/>
              </a:spcBef>
              <a:buNone/>
              <a:defRPr sz="1000">
                <a:solidFill>
                  <a:schemeClr val="lt2"/>
                </a:solidFill>
                <a:latin typeface="Arial"/>
                <a:ea typeface="Arial"/>
                <a:cs typeface="Arial"/>
                <a:sym typeface="Arial"/>
              </a:defRPr>
            </a:lvl4pPr>
            <a:lvl5pPr marL="0" lvl="4" indent="0" algn="l">
              <a:spcBef>
                <a:spcPts val="0"/>
              </a:spcBef>
              <a:buNone/>
              <a:defRPr sz="1000">
                <a:solidFill>
                  <a:schemeClr val="lt2"/>
                </a:solidFill>
                <a:latin typeface="Arial"/>
                <a:ea typeface="Arial"/>
                <a:cs typeface="Arial"/>
                <a:sym typeface="Arial"/>
              </a:defRPr>
            </a:lvl5pPr>
            <a:lvl6pPr marL="0" lvl="5" indent="0" algn="l">
              <a:spcBef>
                <a:spcPts val="0"/>
              </a:spcBef>
              <a:buNone/>
              <a:defRPr sz="1000">
                <a:solidFill>
                  <a:schemeClr val="lt2"/>
                </a:solidFill>
                <a:latin typeface="Arial"/>
                <a:ea typeface="Arial"/>
                <a:cs typeface="Arial"/>
                <a:sym typeface="Arial"/>
              </a:defRPr>
            </a:lvl6pPr>
            <a:lvl7pPr marL="0" lvl="6" indent="0" algn="l">
              <a:spcBef>
                <a:spcPts val="0"/>
              </a:spcBef>
              <a:buNone/>
              <a:defRPr sz="1000">
                <a:solidFill>
                  <a:schemeClr val="lt2"/>
                </a:solidFill>
                <a:latin typeface="Arial"/>
                <a:ea typeface="Arial"/>
                <a:cs typeface="Arial"/>
                <a:sym typeface="Arial"/>
              </a:defRPr>
            </a:lvl7pPr>
            <a:lvl8pPr marL="0" lvl="7" indent="0" algn="l">
              <a:spcBef>
                <a:spcPts val="0"/>
              </a:spcBef>
              <a:buNone/>
              <a:defRPr sz="1000">
                <a:solidFill>
                  <a:schemeClr val="lt2"/>
                </a:solidFill>
                <a:latin typeface="Arial"/>
                <a:ea typeface="Arial"/>
                <a:cs typeface="Arial"/>
                <a:sym typeface="Arial"/>
              </a:defRPr>
            </a:lvl8pPr>
            <a:lvl9pPr marL="0" lvl="8" indent="0" algn="l">
              <a:spcBef>
                <a:spcPts val="0"/>
              </a:spcBef>
              <a:buNone/>
              <a:defRPr sz="1000">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41" name="Google Shape;41;p21"/>
          <p:cNvPicPr preferRelativeResize="0"/>
          <p:nvPr/>
        </p:nvPicPr>
        <p:blipFill rotWithShape="1">
          <a:blip r:embed="rId2">
            <a:alphaModFix/>
          </a:blip>
          <a:srcRect b="10697"/>
          <a:stretch/>
        </p:blipFill>
        <p:spPr>
          <a:xfrm>
            <a:off x="8674628" y="135296"/>
            <a:ext cx="1132795" cy="787738"/>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ub and Content R">
  <p:cSld name="Title, Sub and Content R">
    <p:spTree>
      <p:nvGrpSpPr>
        <p:cNvPr id="1" name="Shape 341"/>
        <p:cNvGrpSpPr/>
        <p:nvPr/>
      </p:nvGrpSpPr>
      <p:grpSpPr>
        <a:xfrm>
          <a:off x="0" y="0"/>
          <a:ext cx="0" cy="0"/>
          <a:chOff x="0" y="0"/>
          <a:chExt cx="0" cy="0"/>
        </a:xfrm>
      </p:grpSpPr>
      <p:sp>
        <p:nvSpPr>
          <p:cNvPr id="342" name="Google Shape;342;p68"/>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3" name="Google Shape;343;p68"/>
          <p:cNvSpPr txBox="1">
            <a:spLocks noGrp="1"/>
          </p:cNvSpPr>
          <p:nvPr>
            <p:ph type="body" idx="1"/>
          </p:nvPr>
        </p:nvSpPr>
        <p:spPr>
          <a:xfrm>
            <a:off x="624078" y="941832"/>
            <a:ext cx="8667750" cy="215444"/>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1000"/>
              </a:spcBef>
              <a:spcAft>
                <a:spcPts val="0"/>
              </a:spcAft>
              <a:buClr>
                <a:schemeClr val="accent1"/>
              </a:buClr>
              <a:buSzPts val="1400"/>
              <a:buNone/>
              <a:defRPr b="1" i="0" cap="none">
                <a:solidFill>
                  <a:schemeClr val="accent1"/>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p68"/>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a:solidFill>
                  <a:srgbClr val="5D7B9A"/>
                </a:solidFill>
              </a:defRPr>
            </a:lvl1pPr>
            <a:lvl2pPr marL="0" lvl="1" indent="0" algn="l">
              <a:spcBef>
                <a:spcPts val="0"/>
              </a:spcBef>
              <a:buNone/>
              <a:defRPr>
                <a:solidFill>
                  <a:srgbClr val="5D7B9A"/>
                </a:solidFill>
              </a:defRPr>
            </a:lvl2pPr>
            <a:lvl3pPr marL="0" lvl="2" indent="0" algn="l">
              <a:spcBef>
                <a:spcPts val="0"/>
              </a:spcBef>
              <a:buNone/>
              <a:defRPr>
                <a:solidFill>
                  <a:srgbClr val="5D7B9A"/>
                </a:solidFill>
              </a:defRPr>
            </a:lvl3pPr>
            <a:lvl4pPr marL="0" lvl="3" indent="0" algn="l">
              <a:spcBef>
                <a:spcPts val="0"/>
              </a:spcBef>
              <a:buNone/>
              <a:defRPr>
                <a:solidFill>
                  <a:srgbClr val="5D7B9A"/>
                </a:solidFill>
              </a:defRPr>
            </a:lvl4pPr>
            <a:lvl5pPr marL="0" lvl="4" indent="0" algn="l">
              <a:spcBef>
                <a:spcPts val="0"/>
              </a:spcBef>
              <a:buNone/>
              <a:defRPr>
                <a:solidFill>
                  <a:srgbClr val="5D7B9A"/>
                </a:solidFill>
              </a:defRPr>
            </a:lvl5pPr>
            <a:lvl6pPr marL="0" lvl="5" indent="0" algn="l">
              <a:spcBef>
                <a:spcPts val="0"/>
              </a:spcBef>
              <a:buNone/>
              <a:defRPr>
                <a:solidFill>
                  <a:srgbClr val="5D7B9A"/>
                </a:solidFill>
              </a:defRPr>
            </a:lvl6pPr>
            <a:lvl7pPr marL="0" lvl="6" indent="0" algn="l">
              <a:spcBef>
                <a:spcPts val="0"/>
              </a:spcBef>
              <a:buNone/>
              <a:defRPr>
                <a:solidFill>
                  <a:srgbClr val="5D7B9A"/>
                </a:solidFill>
              </a:defRPr>
            </a:lvl7pPr>
            <a:lvl8pPr marL="0" lvl="7" indent="0" algn="l">
              <a:spcBef>
                <a:spcPts val="0"/>
              </a:spcBef>
              <a:buNone/>
              <a:defRPr>
                <a:solidFill>
                  <a:srgbClr val="5D7B9A"/>
                </a:solidFill>
              </a:defRPr>
            </a:lvl8pPr>
            <a:lvl9pPr marL="0" lvl="8" indent="0" algn="l">
              <a:spcBef>
                <a:spcPts val="0"/>
              </a:spcBef>
              <a:buNone/>
              <a:defRPr>
                <a:solidFill>
                  <a:srgbClr val="5D7B9A"/>
                </a:solidFill>
              </a:defRPr>
            </a:lvl9pPr>
          </a:lstStyle>
          <a:p>
            <a:pPr marL="0" lvl="0" indent="0" algn="l" rtl="0">
              <a:spcBef>
                <a:spcPts val="0"/>
              </a:spcBef>
              <a:spcAft>
                <a:spcPts val="0"/>
              </a:spcAft>
              <a:buNone/>
            </a:pPr>
            <a:fld id="{00000000-1234-1234-1234-123412341234}" type="slidenum">
              <a:rPr lang="en-US"/>
              <a:t>‹#›</a:t>
            </a:fld>
            <a:endParaRPr/>
          </a:p>
        </p:txBody>
      </p:sp>
      <p:sp>
        <p:nvSpPr>
          <p:cNvPr id="345" name="Google Shape;345;p68"/>
          <p:cNvSpPr txBox="1">
            <a:spLocks noGrp="1"/>
          </p:cNvSpPr>
          <p:nvPr>
            <p:ph type="body" idx="2"/>
          </p:nvPr>
        </p:nvSpPr>
        <p:spPr>
          <a:xfrm>
            <a:off x="3942588" y="1261872"/>
            <a:ext cx="5349240"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ub and 2 Content_Intro">
  <p:cSld name="Title, Sub and 2 Content_Intro">
    <p:spTree>
      <p:nvGrpSpPr>
        <p:cNvPr id="1" name="Shape 346"/>
        <p:cNvGrpSpPr/>
        <p:nvPr/>
      </p:nvGrpSpPr>
      <p:grpSpPr>
        <a:xfrm>
          <a:off x="0" y="0"/>
          <a:ext cx="0" cy="0"/>
          <a:chOff x="0" y="0"/>
          <a:chExt cx="0" cy="0"/>
        </a:xfrm>
      </p:grpSpPr>
      <p:sp>
        <p:nvSpPr>
          <p:cNvPr id="347" name="Google Shape;347;p69"/>
          <p:cNvSpPr txBox="1">
            <a:spLocks noGrp="1"/>
          </p:cNvSpPr>
          <p:nvPr>
            <p:ph type="body" idx="1"/>
          </p:nvPr>
        </p:nvSpPr>
        <p:spPr>
          <a:xfrm>
            <a:off x="624078" y="2286000"/>
            <a:ext cx="4259580"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69"/>
          <p:cNvSpPr txBox="1">
            <a:spLocks noGrp="1"/>
          </p:cNvSpPr>
          <p:nvPr>
            <p:ph type="body" idx="2"/>
          </p:nvPr>
        </p:nvSpPr>
        <p:spPr>
          <a:xfrm>
            <a:off x="5030868" y="2286000"/>
            <a:ext cx="4259580"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p69"/>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0" name="Google Shape;350;p69"/>
          <p:cNvSpPr txBox="1">
            <a:spLocks noGrp="1"/>
          </p:cNvSpPr>
          <p:nvPr>
            <p:ph type="body" idx="3"/>
          </p:nvPr>
        </p:nvSpPr>
        <p:spPr>
          <a:xfrm>
            <a:off x="624078" y="941832"/>
            <a:ext cx="8667750" cy="215444"/>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1000"/>
              </a:spcBef>
              <a:spcAft>
                <a:spcPts val="0"/>
              </a:spcAft>
              <a:buClr>
                <a:schemeClr val="accent1"/>
              </a:buClr>
              <a:buSzPts val="1400"/>
              <a:buNone/>
              <a:defRPr b="1" i="0" cap="none">
                <a:solidFill>
                  <a:schemeClr val="accent1"/>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69"/>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a:solidFill>
                  <a:srgbClr val="5D7B9A"/>
                </a:solidFill>
              </a:defRPr>
            </a:lvl1pPr>
            <a:lvl2pPr marL="0" lvl="1" indent="0" algn="l">
              <a:spcBef>
                <a:spcPts val="0"/>
              </a:spcBef>
              <a:buNone/>
              <a:defRPr>
                <a:solidFill>
                  <a:srgbClr val="5D7B9A"/>
                </a:solidFill>
              </a:defRPr>
            </a:lvl2pPr>
            <a:lvl3pPr marL="0" lvl="2" indent="0" algn="l">
              <a:spcBef>
                <a:spcPts val="0"/>
              </a:spcBef>
              <a:buNone/>
              <a:defRPr>
                <a:solidFill>
                  <a:srgbClr val="5D7B9A"/>
                </a:solidFill>
              </a:defRPr>
            </a:lvl3pPr>
            <a:lvl4pPr marL="0" lvl="3" indent="0" algn="l">
              <a:spcBef>
                <a:spcPts val="0"/>
              </a:spcBef>
              <a:buNone/>
              <a:defRPr>
                <a:solidFill>
                  <a:srgbClr val="5D7B9A"/>
                </a:solidFill>
              </a:defRPr>
            </a:lvl4pPr>
            <a:lvl5pPr marL="0" lvl="4" indent="0" algn="l">
              <a:spcBef>
                <a:spcPts val="0"/>
              </a:spcBef>
              <a:buNone/>
              <a:defRPr>
                <a:solidFill>
                  <a:srgbClr val="5D7B9A"/>
                </a:solidFill>
              </a:defRPr>
            </a:lvl5pPr>
            <a:lvl6pPr marL="0" lvl="5" indent="0" algn="l">
              <a:spcBef>
                <a:spcPts val="0"/>
              </a:spcBef>
              <a:buNone/>
              <a:defRPr>
                <a:solidFill>
                  <a:srgbClr val="5D7B9A"/>
                </a:solidFill>
              </a:defRPr>
            </a:lvl6pPr>
            <a:lvl7pPr marL="0" lvl="6" indent="0" algn="l">
              <a:spcBef>
                <a:spcPts val="0"/>
              </a:spcBef>
              <a:buNone/>
              <a:defRPr>
                <a:solidFill>
                  <a:srgbClr val="5D7B9A"/>
                </a:solidFill>
              </a:defRPr>
            </a:lvl7pPr>
            <a:lvl8pPr marL="0" lvl="7" indent="0" algn="l">
              <a:spcBef>
                <a:spcPts val="0"/>
              </a:spcBef>
              <a:buNone/>
              <a:defRPr>
                <a:solidFill>
                  <a:srgbClr val="5D7B9A"/>
                </a:solidFill>
              </a:defRPr>
            </a:lvl8pPr>
            <a:lvl9pPr marL="0" lvl="8" indent="0" algn="l">
              <a:spcBef>
                <a:spcPts val="0"/>
              </a:spcBef>
              <a:buNone/>
              <a:defRPr>
                <a:solidFill>
                  <a:srgbClr val="5D7B9A"/>
                </a:solidFill>
              </a:defRPr>
            </a:lvl9pPr>
          </a:lstStyle>
          <a:p>
            <a:pPr marL="0" lvl="0" indent="0" algn="l" rtl="0">
              <a:spcBef>
                <a:spcPts val="0"/>
              </a:spcBef>
              <a:spcAft>
                <a:spcPts val="0"/>
              </a:spcAft>
              <a:buNone/>
            </a:pPr>
            <a:fld id="{00000000-1234-1234-1234-123412341234}" type="slidenum">
              <a:rPr lang="en-US"/>
              <a:t>‹#›</a:t>
            </a:fld>
            <a:endParaRPr/>
          </a:p>
        </p:txBody>
      </p:sp>
      <p:sp>
        <p:nvSpPr>
          <p:cNvPr id="352" name="Google Shape;352;p69"/>
          <p:cNvSpPr txBox="1">
            <a:spLocks noGrp="1"/>
          </p:cNvSpPr>
          <p:nvPr>
            <p:ph type="body" idx="4"/>
          </p:nvPr>
        </p:nvSpPr>
        <p:spPr>
          <a:xfrm>
            <a:off x="624078" y="1261873"/>
            <a:ext cx="8667750" cy="461665"/>
          </a:xfrm>
          <a:prstGeom prst="rect">
            <a:avLst/>
          </a:prstGeom>
          <a:noFill/>
          <a:ln>
            <a:noFill/>
          </a:ln>
        </p:spPr>
        <p:txBody>
          <a:bodyPr spcFirstLastPara="1" wrap="square" lIns="0" tIns="0" rIns="0" bIns="182875" anchor="t" anchorCtr="0">
            <a:spAutoFit/>
          </a:bodyPr>
          <a:lstStyle>
            <a:lvl1pPr marL="457200" lvl="0" indent="-228600" algn="l">
              <a:lnSpc>
                <a:spcPct val="100000"/>
              </a:lnSpc>
              <a:spcBef>
                <a:spcPts val="1000"/>
              </a:spcBef>
              <a:spcAft>
                <a:spcPts val="0"/>
              </a:spcAft>
              <a:buClr>
                <a:schemeClr val="lt2"/>
              </a:buClr>
              <a:buSzPts val="1800"/>
              <a:buFont typeface="Arial"/>
              <a:buNone/>
              <a:defRPr sz="1800">
                <a:solidFill>
                  <a:schemeClr val="lt2"/>
                </a:solidFill>
              </a:defRPr>
            </a:lvl1pPr>
            <a:lvl2pPr marL="914400" lvl="1" indent="-228600" algn="l">
              <a:lnSpc>
                <a:spcPct val="100000"/>
              </a:lnSpc>
              <a:spcBef>
                <a:spcPts val="500"/>
              </a:spcBef>
              <a:spcAft>
                <a:spcPts val="0"/>
              </a:spcAft>
              <a:buClr>
                <a:schemeClr val="dk2"/>
              </a:buClr>
              <a:buSzPts val="1200"/>
              <a:buNone/>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3"/>
        <p:cNvGrpSpPr/>
        <p:nvPr/>
      </p:nvGrpSpPr>
      <p:grpSpPr>
        <a:xfrm>
          <a:off x="0" y="0"/>
          <a:ext cx="0" cy="0"/>
          <a:chOff x="0" y="0"/>
          <a:chExt cx="0" cy="0"/>
        </a:xfrm>
      </p:grpSpPr>
      <p:sp>
        <p:nvSpPr>
          <p:cNvPr id="354" name="Google Shape;354;p70"/>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5" name="Google Shape;355;p70"/>
          <p:cNvSpPr txBox="1">
            <a:spLocks noGrp="1"/>
          </p:cNvSpPr>
          <p:nvPr>
            <p:ph type="body" idx="1"/>
          </p:nvPr>
        </p:nvSpPr>
        <p:spPr>
          <a:xfrm>
            <a:off x="624078" y="1261872"/>
            <a:ext cx="4259580" cy="443198"/>
          </a:xfrm>
          <a:prstGeom prst="rect">
            <a:avLst/>
          </a:prstGeom>
          <a:noFill/>
          <a:ln>
            <a:noFill/>
          </a:ln>
        </p:spPr>
        <p:txBody>
          <a:bodyPr spcFirstLastPara="1" wrap="square" lIns="0" tIns="0" rIns="0" bIns="0" anchor="ctr" anchorCtr="0">
            <a:noAutofit/>
          </a:bodyPr>
          <a:lstStyle>
            <a:lvl1pPr marL="457200" lvl="0" indent="-228600" algn="ctr">
              <a:lnSpc>
                <a:spcPct val="80000"/>
              </a:lnSpc>
              <a:spcBef>
                <a:spcPts val="1000"/>
              </a:spcBef>
              <a:spcAft>
                <a:spcPts val="0"/>
              </a:spcAft>
              <a:buClr>
                <a:schemeClr val="lt2"/>
              </a:buClr>
              <a:buSzPts val="1800"/>
              <a:buNone/>
              <a:defRPr sz="1800" b="0">
                <a:solidFill>
                  <a:schemeClr val="lt2"/>
                </a:solidFill>
              </a:defRPr>
            </a:lvl1pPr>
            <a:lvl2pPr marL="914400" lvl="1" indent="-228600" algn="l">
              <a:lnSpc>
                <a:spcPct val="100000"/>
              </a:lnSpc>
              <a:spcBef>
                <a:spcPts val="500"/>
              </a:spcBef>
              <a:spcAft>
                <a:spcPts val="0"/>
              </a:spcAft>
              <a:buClr>
                <a:schemeClr val="dk2"/>
              </a:buClr>
              <a:buSzPts val="2000"/>
              <a:buNone/>
              <a:defRPr sz="2000" b="1"/>
            </a:lvl2pPr>
            <a:lvl3pPr marL="1371600" lvl="2" indent="-228600" algn="l">
              <a:lnSpc>
                <a:spcPct val="100000"/>
              </a:lnSpc>
              <a:spcBef>
                <a:spcPts val="200"/>
              </a:spcBef>
              <a:spcAft>
                <a:spcPts val="0"/>
              </a:spcAft>
              <a:buClr>
                <a:schemeClr val="dk2"/>
              </a:buClr>
              <a:buSzPts val="1800"/>
              <a:buNone/>
              <a:defRPr sz="1800" b="1"/>
            </a:lvl3pPr>
            <a:lvl4pPr marL="1828800" lvl="3" indent="-228600" algn="l">
              <a:lnSpc>
                <a:spcPct val="100000"/>
              </a:lnSpc>
              <a:spcBef>
                <a:spcPts val="200"/>
              </a:spcBef>
              <a:spcAft>
                <a:spcPts val="0"/>
              </a:spcAft>
              <a:buClr>
                <a:schemeClr val="dk2"/>
              </a:buClr>
              <a:buSzPts val="1600"/>
              <a:buNone/>
              <a:defRPr sz="1600" b="1"/>
            </a:lvl4pPr>
            <a:lvl5pPr marL="2286000" lvl="4" indent="-228600" algn="l">
              <a:lnSpc>
                <a:spcPct val="100000"/>
              </a:lnSpc>
              <a:spcBef>
                <a:spcPts val="20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6" name="Google Shape;356;p70"/>
          <p:cNvSpPr txBox="1">
            <a:spLocks noGrp="1"/>
          </p:cNvSpPr>
          <p:nvPr>
            <p:ph type="body" idx="2"/>
          </p:nvPr>
        </p:nvSpPr>
        <p:spPr>
          <a:xfrm>
            <a:off x="624078" y="1720430"/>
            <a:ext cx="4259580"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7" name="Google Shape;357;p70"/>
          <p:cNvSpPr txBox="1">
            <a:spLocks noGrp="1"/>
          </p:cNvSpPr>
          <p:nvPr>
            <p:ph type="body" idx="3"/>
          </p:nvPr>
        </p:nvSpPr>
        <p:spPr>
          <a:xfrm>
            <a:off x="5032248" y="1261872"/>
            <a:ext cx="4259580" cy="443198"/>
          </a:xfrm>
          <a:prstGeom prst="rect">
            <a:avLst/>
          </a:prstGeom>
          <a:noFill/>
          <a:ln>
            <a:noFill/>
          </a:ln>
        </p:spPr>
        <p:txBody>
          <a:bodyPr spcFirstLastPara="1" wrap="square" lIns="0" tIns="0" rIns="0" bIns="0" anchor="ctr" anchorCtr="0">
            <a:noAutofit/>
          </a:bodyPr>
          <a:lstStyle>
            <a:lvl1pPr marL="457200" lvl="0" indent="-228600" algn="ctr">
              <a:lnSpc>
                <a:spcPct val="80000"/>
              </a:lnSpc>
              <a:spcBef>
                <a:spcPts val="1000"/>
              </a:spcBef>
              <a:spcAft>
                <a:spcPts val="0"/>
              </a:spcAft>
              <a:buClr>
                <a:schemeClr val="lt2"/>
              </a:buClr>
              <a:buSzPts val="1800"/>
              <a:buNone/>
              <a:defRPr sz="1800" b="0">
                <a:solidFill>
                  <a:schemeClr val="lt2"/>
                </a:solidFill>
              </a:defRPr>
            </a:lvl1pPr>
            <a:lvl2pPr marL="914400" lvl="1" indent="-228600" algn="l">
              <a:lnSpc>
                <a:spcPct val="100000"/>
              </a:lnSpc>
              <a:spcBef>
                <a:spcPts val="500"/>
              </a:spcBef>
              <a:spcAft>
                <a:spcPts val="0"/>
              </a:spcAft>
              <a:buClr>
                <a:schemeClr val="dk2"/>
              </a:buClr>
              <a:buSzPts val="2000"/>
              <a:buNone/>
              <a:defRPr sz="2000" b="1"/>
            </a:lvl2pPr>
            <a:lvl3pPr marL="1371600" lvl="2" indent="-228600" algn="l">
              <a:lnSpc>
                <a:spcPct val="100000"/>
              </a:lnSpc>
              <a:spcBef>
                <a:spcPts val="200"/>
              </a:spcBef>
              <a:spcAft>
                <a:spcPts val="0"/>
              </a:spcAft>
              <a:buClr>
                <a:schemeClr val="dk2"/>
              </a:buClr>
              <a:buSzPts val="1800"/>
              <a:buNone/>
              <a:defRPr sz="1800" b="1"/>
            </a:lvl3pPr>
            <a:lvl4pPr marL="1828800" lvl="3" indent="-228600" algn="l">
              <a:lnSpc>
                <a:spcPct val="100000"/>
              </a:lnSpc>
              <a:spcBef>
                <a:spcPts val="200"/>
              </a:spcBef>
              <a:spcAft>
                <a:spcPts val="0"/>
              </a:spcAft>
              <a:buClr>
                <a:schemeClr val="dk2"/>
              </a:buClr>
              <a:buSzPts val="1600"/>
              <a:buNone/>
              <a:defRPr sz="1600" b="1"/>
            </a:lvl4pPr>
            <a:lvl5pPr marL="2286000" lvl="4" indent="-228600" algn="l">
              <a:lnSpc>
                <a:spcPct val="100000"/>
              </a:lnSpc>
              <a:spcBef>
                <a:spcPts val="20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8" name="Google Shape;358;p70"/>
          <p:cNvSpPr txBox="1">
            <a:spLocks noGrp="1"/>
          </p:cNvSpPr>
          <p:nvPr>
            <p:ph type="body" idx="4"/>
          </p:nvPr>
        </p:nvSpPr>
        <p:spPr>
          <a:xfrm>
            <a:off x="5032248" y="1720430"/>
            <a:ext cx="4259580"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9" name="Google Shape;359;p70"/>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sz="1000">
                <a:solidFill>
                  <a:srgbClr val="5D7B9A"/>
                </a:solidFill>
                <a:latin typeface="Arial"/>
                <a:ea typeface="Arial"/>
                <a:cs typeface="Arial"/>
                <a:sym typeface="Arial"/>
              </a:defRPr>
            </a:lvl1pPr>
            <a:lvl2pPr marL="0" lvl="1" indent="0" algn="l">
              <a:spcBef>
                <a:spcPts val="0"/>
              </a:spcBef>
              <a:buNone/>
              <a:defRPr sz="1000">
                <a:solidFill>
                  <a:srgbClr val="5D7B9A"/>
                </a:solidFill>
                <a:latin typeface="Arial"/>
                <a:ea typeface="Arial"/>
                <a:cs typeface="Arial"/>
                <a:sym typeface="Arial"/>
              </a:defRPr>
            </a:lvl2pPr>
            <a:lvl3pPr marL="0" lvl="2" indent="0" algn="l">
              <a:spcBef>
                <a:spcPts val="0"/>
              </a:spcBef>
              <a:buNone/>
              <a:defRPr sz="1000">
                <a:solidFill>
                  <a:srgbClr val="5D7B9A"/>
                </a:solidFill>
                <a:latin typeface="Arial"/>
                <a:ea typeface="Arial"/>
                <a:cs typeface="Arial"/>
                <a:sym typeface="Arial"/>
              </a:defRPr>
            </a:lvl3pPr>
            <a:lvl4pPr marL="0" lvl="3" indent="0" algn="l">
              <a:spcBef>
                <a:spcPts val="0"/>
              </a:spcBef>
              <a:buNone/>
              <a:defRPr sz="1000">
                <a:solidFill>
                  <a:srgbClr val="5D7B9A"/>
                </a:solidFill>
                <a:latin typeface="Arial"/>
                <a:ea typeface="Arial"/>
                <a:cs typeface="Arial"/>
                <a:sym typeface="Arial"/>
              </a:defRPr>
            </a:lvl4pPr>
            <a:lvl5pPr marL="0" lvl="4" indent="0" algn="l">
              <a:spcBef>
                <a:spcPts val="0"/>
              </a:spcBef>
              <a:buNone/>
              <a:defRPr sz="1000">
                <a:solidFill>
                  <a:srgbClr val="5D7B9A"/>
                </a:solidFill>
                <a:latin typeface="Arial"/>
                <a:ea typeface="Arial"/>
                <a:cs typeface="Arial"/>
                <a:sym typeface="Arial"/>
              </a:defRPr>
            </a:lvl5pPr>
            <a:lvl6pPr marL="0" lvl="5" indent="0" algn="l">
              <a:spcBef>
                <a:spcPts val="0"/>
              </a:spcBef>
              <a:buNone/>
              <a:defRPr sz="1000">
                <a:solidFill>
                  <a:srgbClr val="5D7B9A"/>
                </a:solidFill>
                <a:latin typeface="Arial"/>
                <a:ea typeface="Arial"/>
                <a:cs typeface="Arial"/>
                <a:sym typeface="Arial"/>
              </a:defRPr>
            </a:lvl6pPr>
            <a:lvl7pPr marL="0" lvl="6" indent="0" algn="l">
              <a:spcBef>
                <a:spcPts val="0"/>
              </a:spcBef>
              <a:buNone/>
              <a:defRPr sz="1000">
                <a:solidFill>
                  <a:srgbClr val="5D7B9A"/>
                </a:solidFill>
                <a:latin typeface="Arial"/>
                <a:ea typeface="Arial"/>
                <a:cs typeface="Arial"/>
                <a:sym typeface="Arial"/>
              </a:defRPr>
            </a:lvl7pPr>
            <a:lvl8pPr marL="0" lvl="7" indent="0" algn="l">
              <a:spcBef>
                <a:spcPts val="0"/>
              </a:spcBef>
              <a:buNone/>
              <a:defRPr sz="1000">
                <a:solidFill>
                  <a:srgbClr val="5D7B9A"/>
                </a:solidFill>
                <a:latin typeface="Arial"/>
                <a:ea typeface="Arial"/>
                <a:cs typeface="Arial"/>
                <a:sym typeface="Arial"/>
              </a:defRPr>
            </a:lvl8pPr>
            <a:lvl9pPr marL="0" lvl="8" indent="0" algn="l">
              <a:spcBef>
                <a:spcPts val="0"/>
              </a:spcBef>
              <a:buNone/>
              <a:defRPr sz="1000">
                <a:solidFill>
                  <a:srgbClr val="5D7B9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ub Only">
  <p:cSld name="Title, Sub Only">
    <p:spTree>
      <p:nvGrpSpPr>
        <p:cNvPr id="1" name="Shape 360"/>
        <p:cNvGrpSpPr/>
        <p:nvPr/>
      </p:nvGrpSpPr>
      <p:grpSpPr>
        <a:xfrm>
          <a:off x="0" y="0"/>
          <a:ext cx="0" cy="0"/>
          <a:chOff x="0" y="0"/>
          <a:chExt cx="0" cy="0"/>
        </a:xfrm>
      </p:grpSpPr>
      <p:sp>
        <p:nvSpPr>
          <p:cNvPr id="361" name="Google Shape;361;p71"/>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2" name="Google Shape;362;p71"/>
          <p:cNvSpPr txBox="1">
            <a:spLocks noGrp="1"/>
          </p:cNvSpPr>
          <p:nvPr>
            <p:ph type="body" idx="1"/>
          </p:nvPr>
        </p:nvSpPr>
        <p:spPr>
          <a:xfrm>
            <a:off x="624078" y="941832"/>
            <a:ext cx="8667750" cy="215444"/>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1000"/>
              </a:spcBef>
              <a:spcAft>
                <a:spcPts val="0"/>
              </a:spcAft>
              <a:buClr>
                <a:schemeClr val="accent1"/>
              </a:buClr>
              <a:buSzPts val="1400"/>
              <a:buNone/>
              <a:defRPr b="1" i="0" cap="none">
                <a:solidFill>
                  <a:schemeClr val="accent1"/>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3" name="Google Shape;363;p71"/>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a:solidFill>
                  <a:srgbClr val="5D7B9A"/>
                </a:solidFill>
              </a:defRPr>
            </a:lvl1pPr>
            <a:lvl2pPr marL="0" lvl="1" indent="0" algn="l">
              <a:spcBef>
                <a:spcPts val="0"/>
              </a:spcBef>
              <a:buNone/>
              <a:defRPr>
                <a:solidFill>
                  <a:srgbClr val="5D7B9A"/>
                </a:solidFill>
              </a:defRPr>
            </a:lvl2pPr>
            <a:lvl3pPr marL="0" lvl="2" indent="0" algn="l">
              <a:spcBef>
                <a:spcPts val="0"/>
              </a:spcBef>
              <a:buNone/>
              <a:defRPr>
                <a:solidFill>
                  <a:srgbClr val="5D7B9A"/>
                </a:solidFill>
              </a:defRPr>
            </a:lvl3pPr>
            <a:lvl4pPr marL="0" lvl="3" indent="0" algn="l">
              <a:spcBef>
                <a:spcPts val="0"/>
              </a:spcBef>
              <a:buNone/>
              <a:defRPr>
                <a:solidFill>
                  <a:srgbClr val="5D7B9A"/>
                </a:solidFill>
              </a:defRPr>
            </a:lvl4pPr>
            <a:lvl5pPr marL="0" lvl="4" indent="0" algn="l">
              <a:spcBef>
                <a:spcPts val="0"/>
              </a:spcBef>
              <a:buNone/>
              <a:defRPr>
                <a:solidFill>
                  <a:srgbClr val="5D7B9A"/>
                </a:solidFill>
              </a:defRPr>
            </a:lvl5pPr>
            <a:lvl6pPr marL="0" lvl="5" indent="0" algn="l">
              <a:spcBef>
                <a:spcPts val="0"/>
              </a:spcBef>
              <a:buNone/>
              <a:defRPr>
                <a:solidFill>
                  <a:srgbClr val="5D7B9A"/>
                </a:solidFill>
              </a:defRPr>
            </a:lvl6pPr>
            <a:lvl7pPr marL="0" lvl="6" indent="0" algn="l">
              <a:spcBef>
                <a:spcPts val="0"/>
              </a:spcBef>
              <a:buNone/>
              <a:defRPr>
                <a:solidFill>
                  <a:srgbClr val="5D7B9A"/>
                </a:solidFill>
              </a:defRPr>
            </a:lvl7pPr>
            <a:lvl8pPr marL="0" lvl="7" indent="0" algn="l">
              <a:spcBef>
                <a:spcPts val="0"/>
              </a:spcBef>
              <a:buNone/>
              <a:defRPr>
                <a:solidFill>
                  <a:srgbClr val="5D7B9A"/>
                </a:solidFill>
              </a:defRPr>
            </a:lvl8pPr>
            <a:lvl9pPr marL="0" lvl="8" indent="0" algn="l">
              <a:spcBef>
                <a:spcPts val="0"/>
              </a:spcBef>
              <a:buNone/>
              <a:defRPr>
                <a:solidFill>
                  <a:srgbClr val="5D7B9A"/>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4"/>
        <p:cNvGrpSpPr/>
        <p:nvPr/>
      </p:nvGrpSpPr>
      <p:grpSpPr>
        <a:xfrm>
          <a:off x="0" y="0"/>
          <a:ext cx="0" cy="0"/>
          <a:chOff x="0" y="0"/>
          <a:chExt cx="0" cy="0"/>
        </a:xfrm>
      </p:grpSpPr>
      <p:sp>
        <p:nvSpPr>
          <p:cNvPr id="365" name="Google Shape;365;p72"/>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72"/>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a:solidFill>
                  <a:srgbClr val="5D7B9A"/>
                </a:solidFill>
              </a:defRPr>
            </a:lvl1pPr>
            <a:lvl2pPr marL="0" lvl="1" indent="0" algn="l">
              <a:spcBef>
                <a:spcPts val="0"/>
              </a:spcBef>
              <a:buNone/>
              <a:defRPr>
                <a:solidFill>
                  <a:srgbClr val="5D7B9A"/>
                </a:solidFill>
              </a:defRPr>
            </a:lvl2pPr>
            <a:lvl3pPr marL="0" lvl="2" indent="0" algn="l">
              <a:spcBef>
                <a:spcPts val="0"/>
              </a:spcBef>
              <a:buNone/>
              <a:defRPr>
                <a:solidFill>
                  <a:srgbClr val="5D7B9A"/>
                </a:solidFill>
              </a:defRPr>
            </a:lvl3pPr>
            <a:lvl4pPr marL="0" lvl="3" indent="0" algn="l">
              <a:spcBef>
                <a:spcPts val="0"/>
              </a:spcBef>
              <a:buNone/>
              <a:defRPr>
                <a:solidFill>
                  <a:srgbClr val="5D7B9A"/>
                </a:solidFill>
              </a:defRPr>
            </a:lvl4pPr>
            <a:lvl5pPr marL="0" lvl="4" indent="0" algn="l">
              <a:spcBef>
                <a:spcPts val="0"/>
              </a:spcBef>
              <a:buNone/>
              <a:defRPr>
                <a:solidFill>
                  <a:srgbClr val="5D7B9A"/>
                </a:solidFill>
              </a:defRPr>
            </a:lvl5pPr>
            <a:lvl6pPr marL="0" lvl="5" indent="0" algn="l">
              <a:spcBef>
                <a:spcPts val="0"/>
              </a:spcBef>
              <a:buNone/>
              <a:defRPr>
                <a:solidFill>
                  <a:srgbClr val="5D7B9A"/>
                </a:solidFill>
              </a:defRPr>
            </a:lvl6pPr>
            <a:lvl7pPr marL="0" lvl="6" indent="0" algn="l">
              <a:spcBef>
                <a:spcPts val="0"/>
              </a:spcBef>
              <a:buNone/>
              <a:defRPr>
                <a:solidFill>
                  <a:srgbClr val="5D7B9A"/>
                </a:solidFill>
              </a:defRPr>
            </a:lvl7pPr>
            <a:lvl8pPr marL="0" lvl="7" indent="0" algn="l">
              <a:spcBef>
                <a:spcPts val="0"/>
              </a:spcBef>
              <a:buNone/>
              <a:defRPr>
                <a:solidFill>
                  <a:srgbClr val="5D7B9A"/>
                </a:solidFill>
              </a:defRPr>
            </a:lvl8pPr>
            <a:lvl9pPr marL="0" lvl="8" indent="0" algn="l">
              <a:spcBef>
                <a:spcPts val="0"/>
              </a:spcBef>
              <a:buNone/>
              <a:defRPr>
                <a:solidFill>
                  <a:srgbClr val="5D7B9A"/>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footer only">
  <p:cSld name="footer only">
    <p:spTree>
      <p:nvGrpSpPr>
        <p:cNvPr id="1" name="Shape 367"/>
        <p:cNvGrpSpPr/>
        <p:nvPr/>
      </p:nvGrpSpPr>
      <p:grpSpPr>
        <a:xfrm>
          <a:off x="0" y="0"/>
          <a:ext cx="0" cy="0"/>
          <a:chOff x="0" y="0"/>
          <a:chExt cx="0" cy="0"/>
        </a:xfrm>
      </p:grpSpPr>
      <p:sp>
        <p:nvSpPr>
          <p:cNvPr id="368" name="Google Shape;368;p73"/>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a:solidFill>
                  <a:srgbClr val="5D7B9A"/>
                </a:solidFill>
              </a:defRPr>
            </a:lvl1pPr>
            <a:lvl2pPr marL="0" lvl="1" indent="0" algn="l">
              <a:spcBef>
                <a:spcPts val="0"/>
              </a:spcBef>
              <a:buNone/>
              <a:defRPr>
                <a:solidFill>
                  <a:srgbClr val="5D7B9A"/>
                </a:solidFill>
              </a:defRPr>
            </a:lvl2pPr>
            <a:lvl3pPr marL="0" lvl="2" indent="0" algn="l">
              <a:spcBef>
                <a:spcPts val="0"/>
              </a:spcBef>
              <a:buNone/>
              <a:defRPr>
                <a:solidFill>
                  <a:srgbClr val="5D7B9A"/>
                </a:solidFill>
              </a:defRPr>
            </a:lvl3pPr>
            <a:lvl4pPr marL="0" lvl="3" indent="0" algn="l">
              <a:spcBef>
                <a:spcPts val="0"/>
              </a:spcBef>
              <a:buNone/>
              <a:defRPr>
                <a:solidFill>
                  <a:srgbClr val="5D7B9A"/>
                </a:solidFill>
              </a:defRPr>
            </a:lvl4pPr>
            <a:lvl5pPr marL="0" lvl="4" indent="0" algn="l">
              <a:spcBef>
                <a:spcPts val="0"/>
              </a:spcBef>
              <a:buNone/>
              <a:defRPr>
                <a:solidFill>
                  <a:srgbClr val="5D7B9A"/>
                </a:solidFill>
              </a:defRPr>
            </a:lvl5pPr>
            <a:lvl6pPr marL="0" lvl="5" indent="0" algn="l">
              <a:spcBef>
                <a:spcPts val="0"/>
              </a:spcBef>
              <a:buNone/>
              <a:defRPr>
                <a:solidFill>
                  <a:srgbClr val="5D7B9A"/>
                </a:solidFill>
              </a:defRPr>
            </a:lvl6pPr>
            <a:lvl7pPr marL="0" lvl="6" indent="0" algn="l">
              <a:spcBef>
                <a:spcPts val="0"/>
              </a:spcBef>
              <a:buNone/>
              <a:defRPr>
                <a:solidFill>
                  <a:srgbClr val="5D7B9A"/>
                </a:solidFill>
              </a:defRPr>
            </a:lvl7pPr>
            <a:lvl8pPr marL="0" lvl="7" indent="0" algn="l">
              <a:spcBef>
                <a:spcPts val="0"/>
              </a:spcBef>
              <a:buNone/>
              <a:defRPr>
                <a:solidFill>
                  <a:srgbClr val="5D7B9A"/>
                </a:solidFill>
              </a:defRPr>
            </a:lvl8pPr>
            <a:lvl9pPr marL="0" lvl="8" indent="0" algn="l">
              <a:spcBef>
                <a:spcPts val="0"/>
              </a:spcBef>
              <a:buNone/>
              <a:defRPr>
                <a:solidFill>
                  <a:srgbClr val="5D7B9A"/>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Last Page_1">
  <p:cSld name="Last Page_1">
    <p:spTree>
      <p:nvGrpSpPr>
        <p:cNvPr id="1" name="Shape 369"/>
        <p:cNvGrpSpPr/>
        <p:nvPr/>
      </p:nvGrpSpPr>
      <p:grpSpPr>
        <a:xfrm>
          <a:off x="0" y="0"/>
          <a:ext cx="0" cy="0"/>
          <a:chOff x="0" y="0"/>
          <a:chExt cx="0" cy="0"/>
        </a:xfrm>
      </p:grpSpPr>
      <p:sp>
        <p:nvSpPr>
          <p:cNvPr id="370" name="Google Shape;370;p74"/>
          <p:cNvSpPr/>
          <p:nvPr/>
        </p:nvSpPr>
        <p:spPr>
          <a:xfrm>
            <a:off x="619125" y="1143000"/>
            <a:ext cx="9286875" cy="3733801"/>
          </a:xfrm>
          <a:prstGeom prst="rect">
            <a:avLst/>
          </a:prstGeom>
          <a:gradFill>
            <a:gsLst>
              <a:gs pos="0">
                <a:srgbClr val="00BDD2"/>
              </a:gs>
              <a:gs pos="50000">
                <a:srgbClr val="3897B2"/>
              </a:gs>
              <a:gs pos="100000">
                <a:srgbClr val="356783"/>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a:p>
            <a:pPr marL="0" marR="0" lvl="0" indent="0" algn="ctr" rtl="0">
              <a:spcBef>
                <a:spcPts val="0"/>
              </a:spcBef>
              <a:spcAft>
                <a:spcPts val="0"/>
              </a:spcAft>
              <a:buNone/>
            </a:pPr>
            <a:endParaRPr sz="1200">
              <a:solidFill>
                <a:srgbClr val="FFFFFF"/>
              </a:solidFill>
              <a:latin typeface="Arial"/>
              <a:ea typeface="Arial"/>
              <a:cs typeface="Arial"/>
              <a:sym typeface="Arial"/>
            </a:endParaRPr>
          </a:p>
        </p:txBody>
      </p:sp>
      <p:sp>
        <p:nvSpPr>
          <p:cNvPr id="371" name="Google Shape;371;p74"/>
          <p:cNvSpPr/>
          <p:nvPr/>
        </p:nvSpPr>
        <p:spPr>
          <a:xfrm>
            <a:off x="619125" y="1143000"/>
            <a:ext cx="9291828"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pic>
        <p:nvPicPr>
          <p:cNvPr id="372" name="Google Shape;372;p74"/>
          <p:cNvPicPr preferRelativeResize="0"/>
          <p:nvPr/>
        </p:nvPicPr>
        <p:blipFill rotWithShape="1">
          <a:blip r:embed="rId2">
            <a:alphaModFix/>
          </a:blip>
          <a:srcRect/>
          <a:stretch/>
        </p:blipFill>
        <p:spPr>
          <a:xfrm>
            <a:off x="7993857" y="5980195"/>
            <a:ext cx="1412082" cy="418513"/>
          </a:xfrm>
          <a:prstGeom prst="rect">
            <a:avLst/>
          </a:prstGeom>
          <a:noFill/>
          <a:ln>
            <a:noFill/>
          </a:ln>
        </p:spPr>
      </p:pic>
      <p:pic>
        <p:nvPicPr>
          <p:cNvPr id="373" name="Google Shape;373;p74"/>
          <p:cNvPicPr preferRelativeResize="0"/>
          <p:nvPr/>
        </p:nvPicPr>
        <p:blipFill rotWithShape="1">
          <a:blip r:embed="rId3">
            <a:alphaModFix/>
          </a:blip>
          <a:srcRect/>
          <a:stretch/>
        </p:blipFill>
        <p:spPr>
          <a:xfrm>
            <a:off x="3148604" y="2872740"/>
            <a:ext cx="4227916" cy="274320"/>
          </a:xfrm>
          <a:prstGeom prst="rect">
            <a:avLst/>
          </a:prstGeom>
          <a:noFill/>
          <a:ln>
            <a:noFill/>
          </a:ln>
        </p:spPr>
      </p:pic>
      <p:sp>
        <p:nvSpPr>
          <p:cNvPr id="374" name="Google Shape;374;p74"/>
          <p:cNvSpPr txBox="1"/>
          <p:nvPr/>
        </p:nvSpPr>
        <p:spPr>
          <a:xfrm>
            <a:off x="619126" y="5921481"/>
            <a:ext cx="4599856"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a:solidFill>
                  <a:srgbClr val="3C3D3E"/>
                </a:solidFill>
                <a:latin typeface="Arial"/>
                <a:ea typeface="Arial"/>
                <a:cs typeface="Arial"/>
                <a:sym typeface="Arial"/>
              </a:rPr>
              <a:t>© 2017 Protiviti Inc. An Equal Opportunity Employer M/F/Disability/Veterans. Protiviti is not licensed or registered as a public accounting firm and does not issue opinions on financial statements or </a:t>
            </a:r>
            <a:br>
              <a:rPr lang="en-US" sz="800">
                <a:solidFill>
                  <a:srgbClr val="3C3D3E"/>
                </a:solidFill>
                <a:latin typeface="Arial"/>
                <a:ea typeface="Arial"/>
                <a:cs typeface="Arial"/>
                <a:sym typeface="Arial"/>
              </a:rPr>
            </a:br>
            <a:r>
              <a:rPr lang="en-US" sz="800">
                <a:solidFill>
                  <a:srgbClr val="3C3D3E"/>
                </a:solidFill>
                <a:latin typeface="Arial"/>
                <a:ea typeface="Arial"/>
                <a:cs typeface="Arial"/>
                <a:sym typeface="Arial"/>
              </a:rPr>
              <a:t>offer attestation services. All registered trademarks are the property of their respective owners.</a:t>
            </a:r>
            <a:endParaRPr/>
          </a:p>
        </p:txBody>
      </p:sp>
    </p:spTree>
  </p:cSld>
  <p:clrMapOvr>
    <a:masterClrMapping/>
  </p:clrMapOvr>
  <p:extLst>
    <p:ext uri="{DCECCB84-F9BA-43D5-87BE-67443E8EF086}">
      <p15:sldGuideLst xmlns:p15="http://schemas.microsoft.com/office/powerpoint/2012/main">
        <p15:guide id="1" orient="horz" pos="307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Resume">
  <p:cSld name="Resume">
    <p:spTree>
      <p:nvGrpSpPr>
        <p:cNvPr id="1" name="Shape 375"/>
        <p:cNvGrpSpPr/>
        <p:nvPr/>
      </p:nvGrpSpPr>
      <p:grpSpPr>
        <a:xfrm>
          <a:off x="0" y="0"/>
          <a:ext cx="0" cy="0"/>
          <a:chOff x="0" y="0"/>
          <a:chExt cx="0" cy="0"/>
        </a:xfrm>
      </p:grpSpPr>
      <p:sp>
        <p:nvSpPr>
          <p:cNvPr id="376" name="Google Shape;376;p75"/>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a:solidFill>
                  <a:srgbClr val="5D7B9A"/>
                </a:solidFill>
              </a:defRPr>
            </a:lvl1pPr>
            <a:lvl2pPr marL="0" lvl="1" indent="0" algn="l">
              <a:spcBef>
                <a:spcPts val="0"/>
              </a:spcBef>
              <a:buNone/>
              <a:defRPr>
                <a:solidFill>
                  <a:srgbClr val="5D7B9A"/>
                </a:solidFill>
              </a:defRPr>
            </a:lvl2pPr>
            <a:lvl3pPr marL="0" lvl="2" indent="0" algn="l">
              <a:spcBef>
                <a:spcPts val="0"/>
              </a:spcBef>
              <a:buNone/>
              <a:defRPr>
                <a:solidFill>
                  <a:srgbClr val="5D7B9A"/>
                </a:solidFill>
              </a:defRPr>
            </a:lvl3pPr>
            <a:lvl4pPr marL="0" lvl="3" indent="0" algn="l">
              <a:spcBef>
                <a:spcPts val="0"/>
              </a:spcBef>
              <a:buNone/>
              <a:defRPr>
                <a:solidFill>
                  <a:srgbClr val="5D7B9A"/>
                </a:solidFill>
              </a:defRPr>
            </a:lvl4pPr>
            <a:lvl5pPr marL="0" lvl="4" indent="0" algn="l">
              <a:spcBef>
                <a:spcPts val="0"/>
              </a:spcBef>
              <a:buNone/>
              <a:defRPr>
                <a:solidFill>
                  <a:srgbClr val="5D7B9A"/>
                </a:solidFill>
              </a:defRPr>
            </a:lvl5pPr>
            <a:lvl6pPr marL="0" lvl="5" indent="0" algn="l">
              <a:spcBef>
                <a:spcPts val="0"/>
              </a:spcBef>
              <a:buNone/>
              <a:defRPr>
                <a:solidFill>
                  <a:srgbClr val="5D7B9A"/>
                </a:solidFill>
              </a:defRPr>
            </a:lvl6pPr>
            <a:lvl7pPr marL="0" lvl="6" indent="0" algn="l">
              <a:spcBef>
                <a:spcPts val="0"/>
              </a:spcBef>
              <a:buNone/>
              <a:defRPr>
                <a:solidFill>
                  <a:srgbClr val="5D7B9A"/>
                </a:solidFill>
              </a:defRPr>
            </a:lvl7pPr>
            <a:lvl8pPr marL="0" lvl="7" indent="0" algn="l">
              <a:spcBef>
                <a:spcPts val="0"/>
              </a:spcBef>
              <a:buNone/>
              <a:defRPr>
                <a:solidFill>
                  <a:srgbClr val="5D7B9A"/>
                </a:solidFill>
              </a:defRPr>
            </a:lvl8pPr>
            <a:lvl9pPr marL="0" lvl="8" indent="0" algn="l">
              <a:spcBef>
                <a:spcPts val="0"/>
              </a:spcBef>
              <a:buNone/>
              <a:defRPr>
                <a:solidFill>
                  <a:srgbClr val="5D7B9A"/>
                </a:solidFill>
              </a:defRPr>
            </a:lvl9pPr>
          </a:lstStyle>
          <a:p>
            <a:pPr marL="0" lvl="0" indent="0" algn="l" rtl="0">
              <a:spcBef>
                <a:spcPts val="0"/>
              </a:spcBef>
              <a:spcAft>
                <a:spcPts val="0"/>
              </a:spcAft>
              <a:buNone/>
            </a:pPr>
            <a:fld id="{00000000-1234-1234-1234-123412341234}" type="slidenum">
              <a:rPr lang="en-US"/>
              <a:t>‹#›</a:t>
            </a:fld>
            <a:endParaRPr/>
          </a:p>
        </p:txBody>
      </p:sp>
      <p:cxnSp>
        <p:nvCxnSpPr>
          <p:cNvPr id="377" name="Google Shape;377;p75"/>
          <p:cNvCxnSpPr/>
          <p:nvPr/>
        </p:nvCxnSpPr>
        <p:spPr>
          <a:xfrm rot="10800000">
            <a:off x="619125" y="1429841"/>
            <a:ext cx="8667750" cy="0"/>
          </a:xfrm>
          <a:prstGeom prst="straightConnector1">
            <a:avLst/>
          </a:prstGeom>
          <a:noFill/>
          <a:ln w="25400" cap="flat" cmpd="sng">
            <a:solidFill>
              <a:schemeClr val="lt2"/>
            </a:solidFill>
            <a:prstDash val="solid"/>
            <a:miter lim="800000"/>
            <a:headEnd type="none" w="sm" len="sm"/>
            <a:tailEnd type="none" w="sm" len="sm"/>
          </a:ln>
        </p:spPr>
      </p:cxn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Resume w/picture">
  <p:cSld name="Resume w/picture">
    <p:spTree>
      <p:nvGrpSpPr>
        <p:cNvPr id="1" name="Shape 378"/>
        <p:cNvGrpSpPr/>
        <p:nvPr/>
      </p:nvGrpSpPr>
      <p:grpSpPr>
        <a:xfrm>
          <a:off x="0" y="0"/>
          <a:ext cx="0" cy="0"/>
          <a:chOff x="0" y="0"/>
          <a:chExt cx="0" cy="0"/>
        </a:xfrm>
      </p:grpSpPr>
      <p:sp>
        <p:nvSpPr>
          <p:cNvPr id="379" name="Google Shape;379;p76"/>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a:solidFill>
                  <a:srgbClr val="5D7B9A"/>
                </a:solidFill>
              </a:defRPr>
            </a:lvl1pPr>
            <a:lvl2pPr marL="0" lvl="1" indent="0" algn="l">
              <a:spcBef>
                <a:spcPts val="0"/>
              </a:spcBef>
              <a:buNone/>
              <a:defRPr>
                <a:solidFill>
                  <a:srgbClr val="5D7B9A"/>
                </a:solidFill>
              </a:defRPr>
            </a:lvl2pPr>
            <a:lvl3pPr marL="0" lvl="2" indent="0" algn="l">
              <a:spcBef>
                <a:spcPts val="0"/>
              </a:spcBef>
              <a:buNone/>
              <a:defRPr>
                <a:solidFill>
                  <a:srgbClr val="5D7B9A"/>
                </a:solidFill>
              </a:defRPr>
            </a:lvl3pPr>
            <a:lvl4pPr marL="0" lvl="3" indent="0" algn="l">
              <a:spcBef>
                <a:spcPts val="0"/>
              </a:spcBef>
              <a:buNone/>
              <a:defRPr>
                <a:solidFill>
                  <a:srgbClr val="5D7B9A"/>
                </a:solidFill>
              </a:defRPr>
            </a:lvl4pPr>
            <a:lvl5pPr marL="0" lvl="4" indent="0" algn="l">
              <a:spcBef>
                <a:spcPts val="0"/>
              </a:spcBef>
              <a:buNone/>
              <a:defRPr>
                <a:solidFill>
                  <a:srgbClr val="5D7B9A"/>
                </a:solidFill>
              </a:defRPr>
            </a:lvl5pPr>
            <a:lvl6pPr marL="0" lvl="5" indent="0" algn="l">
              <a:spcBef>
                <a:spcPts val="0"/>
              </a:spcBef>
              <a:buNone/>
              <a:defRPr>
                <a:solidFill>
                  <a:srgbClr val="5D7B9A"/>
                </a:solidFill>
              </a:defRPr>
            </a:lvl6pPr>
            <a:lvl7pPr marL="0" lvl="6" indent="0" algn="l">
              <a:spcBef>
                <a:spcPts val="0"/>
              </a:spcBef>
              <a:buNone/>
              <a:defRPr>
                <a:solidFill>
                  <a:srgbClr val="5D7B9A"/>
                </a:solidFill>
              </a:defRPr>
            </a:lvl7pPr>
            <a:lvl8pPr marL="0" lvl="7" indent="0" algn="l">
              <a:spcBef>
                <a:spcPts val="0"/>
              </a:spcBef>
              <a:buNone/>
              <a:defRPr>
                <a:solidFill>
                  <a:srgbClr val="5D7B9A"/>
                </a:solidFill>
              </a:defRPr>
            </a:lvl8pPr>
            <a:lvl9pPr marL="0" lvl="8" indent="0" algn="l">
              <a:spcBef>
                <a:spcPts val="0"/>
              </a:spcBef>
              <a:buNone/>
              <a:defRPr>
                <a:solidFill>
                  <a:srgbClr val="5D7B9A"/>
                </a:solidFill>
              </a:defRPr>
            </a:lvl9pPr>
          </a:lstStyle>
          <a:p>
            <a:pPr marL="0" lvl="0" indent="0" algn="l" rtl="0">
              <a:spcBef>
                <a:spcPts val="0"/>
              </a:spcBef>
              <a:spcAft>
                <a:spcPts val="0"/>
              </a:spcAft>
              <a:buNone/>
            </a:pPr>
            <a:fld id="{00000000-1234-1234-1234-123412341234}" type="slidenum">
              <a:rPr lang="en-US"/>
              <a:t>‹#›</a:t>
            </a:fld>
            <a:endParaRPr/>
          </a:p>
        </p:txBody>
      </p:sp>
      <p:cxnSp>
        <p:nvCxnSpPr>
          <p:cNvPr id="380" name="Google Shape;380;p76"/>
          <p:cNvCxnSpPr/>
          <p:nvPr/>
        </p:nvCxnSpPr>
        <p:spPr>
          <a:xfrm rot="10800000">
            <a:off x="619125" y="1429841"/>
            <a:ext cx="8667750" cy="0"/>
          </a:xfrm>
          <a:prstGeom prst="straightConnector1">
            <a:avLst/>
          </a:prstGeom>
          <a:noFill/>
          <a:ln w="25400" cap="flat" cmpd="sng">
            <a:solidFill>
              <a:schemeClr val="lt2"/>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_Image 1">
  <p:cSld name="Title Slide_Image 1">
    <p:spTree>
      <p:nvGrpSpPr>
        <p:cNvPr id="1" name="Shape 42"/>
        <p:cNvGrpSpPr/>
        <p:nvPr/>
      </p:nvGrpSpPr>
      <p:grpSpPr>
        <a:xfrm>
          <a:off x="0" y="0"/>
          <a:ext cx="0" cy="0"/>
          <a:chOff x="0" y="0"/>
          <a:chExt cx="0" cy="0"/>
        </a:xfrm>
      </p:grpSpPr>
      <p:pic>
        <p:nvPicPr>
          <p:cNvPr id="43" name="Google Shape;43;p22"/>
          <p:cNvPicPr preferRelativeResize="0"/>
          <p:nvPr/>
        </p:nvPicPr>
        <p:blipFill rotWithShape="1">
          <a:blip r:embed="rId2">
            <a:alphaModFix/>
          </a:blip>
          <a:srcRect/>
          <a:stretch/>
        </p:blipFill>
        <p:spPr>
          <a:xfrm>
            <a:off x="1949570" y="1160252"/>
            <a:ext cx="2596551" cy="5686956"/>
          </a:xfrm>
          <a:prstGeom prst="rect">
            <a:avLst/>
          </a:prstGeom>
          <a:noFill/>
          <a:ln>
            <a:noFill/>
          </a:ln>
        </p:spPr>
      </p:pic>
      <p:sp>
        <p:nvSpPr>
          <p:cNvPr id="44" name="Google Shape;44;p22"/>
          <p:cNvSpPr/>
          <p:nvPr/>
        </p:nvSpPr>
        <p:spPr>
          <a:xfrm>
            <a:off x="3962400" y="1143000"/>
            <a:ext cx="5943600" cy="3200400"/>
          </a:xfrm>
          <a:prstGeom prst="rect">
            <a:avLst/>
          </a:prstGeom>
          <a:gradFill>
            <a:gsLst>
              <a:gs pos="0">
                <a:srgbClr val="00BDD2">
                  <a:alpha val="84705"/>
                </a:srgbClr>
              </a:gs>
              <a:gs pos="50000">
                <a:srgbClr val="3897B2">
                  <a:alpha val="84705"/>
                </a:srgbClr>
              </a:gs>
              <a:gs pos="100000">
                <a:srgbClr val="356783">
                  <a:alpha val="84705"/>
                </a:srgbClr>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5" name="Google Shape;45;p22"/>
          <p:cNvSpPr txBox="1">
            <a:spLocks noGrp="1"/>
          </p:cNvSpPr>
          <p:nvPr>
            <p:ph type="ctrTitle"/>
          </p:nvPr>
        </p:nvSpPr>
        <p:spPr>
          <a:xfrm>
            <a:off x="3962400" y="1143001"/>
            <a:ext cx="5324475" cy="1920240"/>
          </a:xfrm>
          <a:prstGeom prst="rect">
            <a:avLst/>
          </a:prstGeom>
          <a:noFill/>
          <a:ln>
            <a:noFill/>
          </a:ln>
        </p:spPr>
        <p:txBody>
          <a:bodyPr spcFirstLastPara="1" wrap="square" lIns="274300" tIns="91425" rIns="0" bIns="91425" anchor="b"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2"/>
          <p:cNvSpPr txBox="1">
            <a:spLocks noGrp="1"/>
          </p:cNvSpPr>
          <p:nvPr>
            <p:ph type="subTitle" idx="1"/>
          </p:nvPr>
        </p:nvSpPr>
        <p:spPr>
          <a:xfrm>
            <a:off x="3962400" y="3063242"/>
            <a:ext cx="5324475" cy="1280159"/>
          </a:xfrm>
          <a:prstGeom prst="rect">
            <a:avLst/>
          </a:prstGeom>
          <a:noFill/>
          <a:ln>
            <a:noFill/>
          </a:ln>
        </p:spPr>
        <p:txBody>
          <a:bodyPr spcFirstLastPara="1" wrap="square" lIns="274300" tIns="91425" rIns="0" bIns="91425" anchor="t" anchorCtr="0">
            <a:noAutofit/>
          </a:bodyPr>
          <a:lstStyle>
            <a:lvl1pPr lvl="0" algn="l">
              <a:lnSpc>
                <a:spcPct val="9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200"/>
              </a:spcBef>
              <a:spcAft>
                <a:spcPts val="0"/>
              </a:spcAft>
              <a:buClr>
                <a:schemeClr val="dk2"/>
              </a:buClr>
              <a:buSzPts val="1800"/>
              <a:buNone/>
              <a:defRPr sz="1800"/>
            </a:lvl3pPr>
            <a:lvl4pPr lvl="3" algn="ctr">
              <a:lnSpc>
                <a:spcPct val="100000"/>
              </a:lnSpc>
              <a:spcBef>
                <a:spcPts val="200"/>
              </a:spcBef>
              <a:spcAft>
                <a:spcPts val="0"/>
              </a:spcAft>
              <a:buClr>
                <a:schemeClr val="dk2"/>
              </a:buClr>
              <a:buSzPts val="1600"/>
              <a:buNone/>
              <a:defRPr sz="1600"/>
            </a:lvl4pPr>
            <a:lvl5pPr lvl="4" algn="ctr">
              <a:lnSpc>
                <a:spcPct val="100000"/>
              </a:lnSpc>
              <a:spcBef>
                <a:spcPts val="2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7" name="Google Shape;47;p22"/>
          <p:cNvSpPr/>
          <p:nvPr/>
        </p:nvSpPr>
        <p:spPr>
          <a:xfrm>
            <a:off x="3962400" y="1143000"/>
            <a:ext cx="5943600"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lt1"/>
              </a:solidFill>
              <a:latin typeface="Arial"/>
              <a:ea typeface="Arial"/>
              <a:cs typeface="Arial"/>
              <a:sym typeface="Arial"/>
            </a:endParaRPr>
          </a:p>
        </p:txBody>
      </p:sp>
      <p:pic>
        <p:nvPicPr>
          <p:cNvPr id="48" name="Google Shape;48;p22"/>
          <p:cNvPicPr preferRelativeResize="0"/>
          <p:nvPr/>
        </p:nvPicPr>
        <p:blipFill rotWithShape="1">
          <a:blip r:embed="rId3">
            <a:alphaModFix/>
          </a:blip>
          <a:srcRect/>
          <a:stretch/>
        </p:blipFill>
        <p:spPr>
          <a:xfrm>
            <a:off x="7998349" y="323377"/>
            <a:ext cx="1409970" cy="4912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Divider_TOC">
  <p:cSld name="Section Divider_TOC">
    <p:spTree>
      <p:nvGrpSpPr>
        <p:cNvPr id="1" name="Shape 49"/>
        <p:cNvGrpSpPr/>
        <p:nvPr/>
      </p:nvGrpSpPr>
      <p:grpSpPr>
        <a:xfrm>
          <a:off x="0" y="0"/>
          <a:ext cx="0" cy="0"/>
          <a:chOff x="0" y="0"/>
          <a:chExt cx="0" cy="0"/>
        </a:xfrm>
      </p:grpSpPr>
      <p:sp>
        <p:nvSpPr>
          <p:cNvPr id="50" name="Google Shape;50;p23"/>
          <p:cNvSpPr/>
          <p:nvPr/>
        </p:nvSpPr>
        <p:spPr>
          <a:xfrm>
            <a:off x="619125" y="1143000"/>
            <a:ext cx="9286875" cy="3733801"/>
          </a:xfrm>
          <a:prstGeom prst="rect">
            <a:avLst/>
          </a:prstGeom>
          <a:gradFill>
            <a:gsLst>
              <a:gs pos="0">
                <a:srgbClr val="00BDD2"/>
              </a:gs>
              <a:gs pos="50000">
                <a:srgbClr val="3897B2"/>
              </a:gs>
              <a:gs pos="100000">
                <a:srgbClr val="356783"/>
              </a:gs>
            </a:gsLst>
            <a:lin ang="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51" name="Google Shape;51;p23"/>
          <p:cNvSpPr txBox="1">
            <a:spLocks noGrp="1"/>
          </p:cNvSpPr>
          <p:nvPr>
            <p:ph type="ctrTitle"/>
          </p:nvPr>
        </p:nvSpPr>
        <p:spPr>
          <a:xfrm>
            <a:off x="1971855" y="1142999"/>
            <a:ext cx="7315020" cy="1920240"/>
          </a:xfrm>
          <a:prstGeom prst="rect">
            <a:avLst/>
          </a:prstGeom>
          <a:noFill/>
          <a:ln>
            <a:noFill/>
          </a:ln>
        </p:spPr>
        <p:txBody>
          <a:bodyPr spcFirstLastPara="1" wrap="square" lIns="0" tIns="91425" rIns="0" bIns="91425"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3"/>
          <p:cNvSpPr txBox="1">
            <a:spLocks noGrp="1"/>
          </p:cNvSpPr>
          <p:nvPr>
            <p:ph type="subTitle" idx="1"/>
          </p:nvPr>
        </p:nvSpPr>
        <p:spPr>
          <a:xfrm>
            <a:off x="1971855" y="3085320"/>
            <a:ext cx="3566160" cy="1786398"/>
          </a:xfrm>
          <a:prstGeom prst="rect">
            <a:avLst/>
          </a:prstGeom>
          <a:noFill/>
          <a:ln>
            <a:noFill/>
          </a:ln>
        </p:spPr>
        <p:txBody>
          <a:bodyPr spcFirstLastPara="1" wrap="square" lIns="0" tIns="91425" rIns="0" bIns="91425" anchor="t" anchorCtr="0">
            <a:noAutofit/>
          </a:bodyPr>
          <a:lstStyle>
            <a:lvl1pPr lvl="0" algn="l">
              <a:lnSpc>
                <a:spcPct val="90000"/>
              </a:lnSpc>
              <a:spcBef>
                <a:spcPts val="600"/>
              </a:spcBef>
              <a:spcAft>
                <a:spcPts val="0"/>
              </a:spcAft>
              <a:buClr>
                <a:schemeClr val="lt1"/>
              </a:buClr>
              <a:buSzPts val="1200"/>
              <a:buFont typeface="Arial"/>
              <a:buNone/>
              <a:defRPr sz="12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200"/>
              </a:spcBef>
              <a:spcAft>
                <a:spcPts val="0"/>
              </a:spcAft>
              <a:buClr>
                <a:schemeClr val="dk2"/>
              </a:buClr>
              <a:buSzPts val="1800"/>
              <a:buNone/>
              <a:defRPr sz="1800"/>
            </a:lvl3pPr>
            <a:lvl4pPr lvl="3" algn="ctr">
              <a:lnSpc>
                <a:spcPct val="100000"/>
              </a:lnSpc>
              <a:spcBef>
                <a:spcPts val="200"/>
              </a:spcBef>
              <a:spcAft>
                <a:spcPts val="0"/>
              </a:spcAft>
              <a:buClr>
                <a:schemeClr val="dk2"/>
              </a:buClr>
              <a:buSzPts val="1600"/>
              <a:buNone/>
              <a:defRPr sz="1600"/>
            </a:lvl4pPr>
            <a:lvl5pPr lvl="4" algn="ctr">
              <a:lnSpc>
                <a:spcPct val="100000"/>
              </a:lnSpc>
              <a:spcBef>
                <a:spcPts val="2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3" name="Google Shape;53;p23"/>
          <p:cNvSpPr/>
          <p:nvPr/>
        </p:nvSpPr>
        <p:spPr>
          <a:xfrm>
            <a:off x="619125" y="1143000"/>
            <a:ext cx="9291828" cy="114300"/>
          </a:xfrm>
          <a:prstGeom prst="rect">
            <a:avLst/>
          </a:prstGeom>
          <a:gradFill>
            <a:gsLst>
              <a:gs pos="0">
                <a:srgbClr val="00AABD"/>
              </a:gs>
              <a:gs pos="100000">
                <a:srgbClr val="00355B"/>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54" name="Google Shape;54;p23"/>
          <p:cNvSpPr txBox="1">
            <a:spLocks noGrp="1"/>
          </p:cNvSpPr>
          <p:nvPr>
            <p:ph type="body" idx="2"/>
          </p:nvPr>
        </p:nvSpPr>
        <p:spPr>
          <a:xfrm>
            <a:off x="5720715" y="3086100"/>
            <a:ext cx="3566160" cy="1785618"/>
          </a:xfrm>
          <a:prstGeom prst="rect">
            <a:avLst/>
          </a:prstGeom>
          <a:noFill/>
          <a:ln>
            <a:noFill/>
          </a:ln>
        </p:spPr>
        <p:txBody>
          <a:bodyPr spcFirstLastPara="1" wrap="square" lIns="0" tIns="91425" rIns="0" bIns="91425" anchor="t" anchorCtr="0">
            <a:noAutofit/>
          </a:bodyPr>
          <a:lstStyle>
            <a:lvl1pPr marL="457200" lvl="0" indent="-228600" algn="l">
              <a:lnSpc>
                <a:spcPct val="100000"/>
              </a:lnSpc>
              <a:spcBef>
                <a:spcPts val="600"/>
              </a:spcBef>
              <a:spcAft>
                <a:spcPts val="0"/>
              </a:spcAft>
              <a:buClr>
                <a:schemeClr val="lt1"/>
              </a:buClr>
              <a:buSzPts val="1200"/>
              <a:buFont typeface="Arial"/>
              <a:buNone/>
              <a:defRPr sz="1200">
                <a:solidFill>
                  <a:schemeClr val="lt1"/>
                </a:solidFill>
                <a:latin typeface="Arial"/>
                <a:ea typeface="Arial"/>
                <a:cs typeface="Arial"/>
                <a:sym typeface="Arial"/>
              </a:defRPr>
            </a:lvl1pPr>
            <a:lvl2pPr marL="914400" lvl="1" indent="-355600" algn="l">
              <a:lnSpc>
                <a:spcPct val="100000"/>
              </a:lnSpc>
              <a:spcBef>
                <a:spcPts val="500"/>
              </a:spcBef>
              <a:spcAft>
                <a:spcPts val="0"/>
              </a:spcAft>
              <a:buClr>
                <a:schemeClr val="dk2"/>
              </a:buClr>
              <a:buSzPts val="2000"/>
              <a:buChar char="−"/>
              <a:defRPr sz="2000"/>
            </a:lvl2pPr>
            <a:lvl3pPr marL="1371600" lvl="2" indent="-342900" algn="l">
              <a:lnSpc>
                <a:spcPct val="100000"/>
              </a:lnSpc>
              <a:spcBef>
                <a:spcPts val="200"/>
              </a:spcBef>
              <a:spcAft>
                <a:spcPts val="0"/>
              </a:spcAft>
              <a:buClr>
                <a:schemeClr val="dk2"/>
              </a:buClr>
              <a:buSzPts val="1800"/>
              <a:buChar char="•"/>
              <a:defRPr sz="1800"/>
            </a:lvl3pPr>
            <a:lvl4pPr marL="1828800" lvl="3" indent="-330200" algn="l">
              <a:lnSpc>
                <a:spcPct val="100000"/>
              </a:lnSpc>
              <a:spcBef>
                <a:spcPts val="200"/>
              </a:spcBef>
              <a:spcAft>
                <a:spcPts val="0"/>
              </a:spcAft>
              <a:buClr>
                <a:schemeClr val="dk2"/>
              </a:buClr>
              <a:buSzPts val="1600"/>
              <a:buChar char="−"/>
              <a:defRPr sz="1600"/>
            </a:lvl4pPr>
            <a:lvl5pPr marL="2286000" lvl="4" indent="-330200" algn="l">
              <a:lnSpc>
                <a:spcPct val="100000"/>
              </a:lnSpc>
              <a:spcBef>
                <a:spcPts val="200"/>
              </a:spcBef>
              <a:spcAft>
                <a:spcPts val="0"/>
              </a:spcAft>
              <a:buClr>
                <a:schemeClr val="dk2"/>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0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 and Content">
  <p:cSld name="Title, Sub and Content">
    <p:spTree>
      <p:nvGrpSpPr>
        <p:cNvPr id="1" name="Shape 55"/>
        <p:cNvGrpSpPr/>
        <p:nvPr/>
      </p:nvGrpSpPr>
      <p:grpSpPr>
        <a:xfrm>
          <a:off x="0" y="0"/>
          <a:ext cx="0" cy="0"/>
          <a:chOff x="0" y="0"/>
          <a:chExt cx="0" cy="0"/>
        </a:xfrm>
      </p:grpSpPr>
      <p:sp>
        <p:nvSpPr>
          <p:cNvPr id="56" name="Google Shape;56;p24"/>
          <p:cNvSpPr txBox="1">
            <a:spLocks noGrp="1"/>
          </p:cNvSpPr>
          <p:nvPr>
            <p:ph type="title"/>
          </p:nvPr>
        </p:nvSpPr>
        <p:spPr>
          <a:xfrm>
            <a:off x="624078" y="0"/>
            <a:ext cx="8667750" cy="1143000"/>
          </a:xfrm>
          <a:prstGeom prst="rect">
            <a:avLst/>
          </a:prstGeom>
          <a:noFill/>
          <a:ln>
            <a:noFill/>
          </a:ln>
        </p:spPr>
        <p:txBody>
          <a:bodyPr spcFirstLastPara="1" wrap="square" lIns="0" tIns="182875"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4"/>
          <p:cNvSpPr txBox="1">
            <a:spLocks noGrp="1"/>
          </p:cNvSpPr>
          <p:nvPr>
            <p:ph type="body" idx="1"/>
          </p:nvPr>
        </p:nvSpPr>
        <p:spPr>
          <a:xfrm>
            <a:off x="624078" y="1261872"/>
            <a:ext cx="8667750"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4"/>
          <p:cNvSpPr txBox="1">
            <a:spLocks noGrp="1"/>
          </p:cNvSpPr>
          <p:nvPr>
            <p:ph type="body" idx="2"/>
          </p:nvPr>
        </p:nvSpPr>
        <p:spPr>
          <a:xfrm>
            <a:off x="624079" y="941832"/>
            <a:ext cx="8667750" cy="215444"/>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1000"/>
              </a:spcBef>
              <a:spcAft>
                <a:spcPts val="0"/>
              </a:spcAft>
              <a:buClr>
                <a:schemeClr val="accent1"/>
              </a:buClr>
              <a:buSzPts val="1400"/>
              <a:buFont typeface="Arial"/>
              <a:buNone/>
              <a:defRPr sz="1400" b="1" i="0" cap="none">
                <a:solidFill>
                  <a:schemeClr val="accent1"/>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4"/>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sz="1000">
                <a:solidFill>
                  <a:schemeClr val="lt2"/>
                </a:solidFill>
                <a:latin typeface="Arial"/>
                <a:ea typeface="Arial"/>
                <a:cs typeface="Arial"/>
                <a:sym typeface="Arial"/>
              </a:defRPr>
            </a:lvl1pPr>
            <a:lvl2pPr marL="0" lvl="1" indent="0" algn="l">
              <a:spcBef>
                <a:spcPts val="0"/>
              </a:spcBef>
              <a:buNone/>
              <a:defRPr sz="1000">
                <a:solidFill>
                  <a:schemeClr val="lt2"/>
                </a:solidFill>
                <a:latin typeface="Arial"/>
                <a:ea typeface="Arial"/>
                <a:cs typeface="Arial"/>
                <a:sym typeface="Arial"/>
              </a:defRPr>
            </a:lvl2pPr>
            <a:lvl3pPr marL="0" lvl="2" indent="0" algn="l">
              <a:spcBef>
                <a:spcPts val="0"/>
              </a:spcBef>
              <a:buNone/>
              <a:defRPr sz="1000">
                <a:solidFill>
                  <a:schemeClr val="lt2"/>
                </a:solidFill>
                <a:latin typeface="Arial"/>
                <a:ea typeface="Arial"/>
                <a:cs typeface="Arial"/>
                <a:sym typeface="Arial"/>
              </a:defRPr>
            </a:lvl3pPr>
            <a:lvl4pPr marL="0" lvl="3" indent="0" algn="l">
              <a:spcBef>
                <a:spcPts val="0"/>
              </a:spcBef>
              <a:buNone/>
              <a:defRPr sz="1000">
                <a:solidFill>
                  <a:schemeClr val="lt2"/>
                </a:solidFill>
                <a:latin typeface="Arial"/>
                <a:ea typeface="Arial"/>
                <a:cs typeface="Arial"/>
                <a:sym typeface="Arial"/>
              </a:defRPr>
            </a:lvl4pPr>
            <a:lvl5pPr marL="0" lvl="4" indent="0" algn="l">
              <a:spcBef>
                <a:spcPts val="0"/>
              </a:spcBef>
              <a:buNone/>
              <a:defRPr sz="1000">
                <a:solidFill>
                  <a:schemeClr val="lt2"/>
                </a:solidFill>
                <a:latin typeface="Arial"/>
                <a:ea typeface="Arial"/>
                <a:cs typeface="Arial"/>
                <a:sym typeface="Arial"/>
              </a:defRPr>
            </a:lvl5pPr>
            <a:lvl6pPr marL="0" lvl="5" indent="0" algn="l">
              <a:spcBef>
                <a:spcPts val="0"/>
              </a:spcBef>
              <a:buNone/>
              <a:defRPr sz="1000">
                <a:solidFill>
                  <a:schemeClr val="lt2"/>
                </a:solidFill>
                <a:latin typeface="Arial"/>
                <a:ea typeface="Arial"/>
                <a:cs typeface="Arial"/>
                <a:sym typeface="Arial"/>
              </a:defRPr>
            </a:lvl6pPr>
            <a:lvl7pPr marL="0" lvl="6" indent="0" algn="l">
              <a:spcBef>
                <a:spcPts val="0"/>
              </a:spcBef>
              <a:buNone/>
              <a:defRPr sz="1000">
                <a:solidFill>
                  <a:schemeClr val="lt2"/>
                </a:solidFill>
                <a:latin typeface="Arial"/>
                <a:ea typeface="Arial"/>
                <a:cs typeface="Arial"/>
                <a:sym typeface="Arial"/>
              </a:defRPr>
            </a:lvl7pPr>
            <a:lvl8pPr marL="0" lvl="7" indent="0" algn="l">
              <a:spcBef>
                <a:spcPts val="0"/>
              </a:spcBef>
              <a:buNone/>
              <a:defRPr sz="1000">
                <a:solidFill>
                  <a:schemeClr val="lt2"/>
                </a:solidFill>
                <a:latin typeface="Arial"/>
                <a:ea typeface="Arial"/>
                <a:cs typeface="Arial"/>
                <a:sym typeface="Arial"/>
              </a:defRPr>
            </a:lvl8pPr>
            <a:lvl9pPr marL="0" lvl="8" indent="0" algn="l">
              <a:spcBef>
                <a:spcPts val="0"/>
              </a:spcBef>
              <a:buNone/>
              <a:defRPr sz="1000">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60" name="Google Shape;60;p24"/>
          <p:cNvPicPr preferRelativeResize="0"/>
          <p:nvPr/>
        </p:nvPicPr>
        <p:blipFill rotWithShape="1">
          <a:blip r:embed="rId2">
            <a:alphaModFix/>
          </a:blip>
          <a:srcRect b="10697"/>
          <a:stretch/>
        </p:blipFill>
        <p:spPr>
          <a:xfrm>
            <a:off x="8674628" y="135296"/>
            <a:ext cx="1132795" cy="78773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 and 2 Content">
  <p:cSld name="Title, Sub and 2 Conten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624078" y="0"/>
            <a:ext cx="8667750" cy="1143000"/>
          </a:xfrm>
          <a:prstGeom prst="rect">
            <a:avLst/>
          </a:prstGeom>
          <a:noFill/>
          <a:ln>
            <a:noFill/>
          </a:ln>
        </p:spPr>
        <p:txBody>
          <a:bodyPr spcFirstLastPara="1" wrap="square" lIns="0" tIns="182875" rIns="0" bIns="0" anchor="ctr" anchorCtr="0">
            <a:noAutofit/>
          </a:bodyPr>
          <a:lstStyle>
            <a:lvl1pPr lvl="0" algn="l">
              <a:lnSpc>
                <a:spcPct val="80000"/>
              </a:lnSpc>
              <a:spcBef>
                <a:spcPts val="0"/>
              </a:spcBef>
              <a:spcAft>
                <a:spcPts val="0"/>
              </a:spcAft>
              <a:buClr>
                <a:schemeClr val="lt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5"/>
          <p:cNvSpPr txBox="1">
            <a:spLocks noGrp="1"/>
          </p:cNvSpPr>
          <p:nvPr>
            <p:ph type="body" idx="1"/>
          </p:nvPr>
        </p:nvSpPr>
        <p:spPr>
          <a:xfrm>
            <a:off x="624078" y="941832"/>
            <a:ext cx="8667750" cy="215444"/>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1000"/>
              </a:spcBef>
              <a:spcAft>
                <a:spcPts val="0"/>
              </a:spcAft>
              <a:buClr>
                <a:schemeClr val="accent1"/>
              </a:buClr>
              <a:buSzPts val="1400"/>
              <a:buNone/>
              <a:defRPr b="1" i="0" cap="none">
                <a:solidFill>
                  <a:schemeClr val="accent1"/>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5"/>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65" name="Google Shape;65;p25"/>
          <p:cNvSpPr txBox="1">
            <a:spLocks noGrp="1"/>
          </p:cNvSpPr>
          <p:nvPr>
            <p:ph type="body" idx="2"/>
          </p:nvPr>
        </p:nvSpPr>
        <p:spPr>
          <a:xfrm>
            <a:off x="624078" y="1261872"/>
            <a:ext cx="4259580"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342900" algn="l">
              <a:lnSpc>
                <a:spcPct val="100000"/>
              </a:lnSpc>
              <a:spcBef>
                <a:spcPts val="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5"/>
          <p:cNvSpPr txBox="1">
            <a:spLocks noGrp="1"/>
          </p:cNvSpPr>
          <p:nvPr>
            <p:ph type="body" idx="3"/>
          </p:nvPr>
        </p:nvSpPr>
        <p:spPr>
          <a:xfrm>
            <a:off x="5030868" y="1261872"/>
            <a:ext cx="4259580" cy="1136208"/>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200"/>
              </a:spcBef>
              <a:spcAft>
                <a:spcPts val="0"/>
              </a:spcAft>
              <a:buClr>
                <a:schemeClr val="dk2"/>
              </a:buClr>
              <a:buSzPts val="1800"/>
              <a:buChar char="•"/>
              <a:defRPr/>
            </a:lvl3pPr>
            <a:lvl4pPr marL="1828800" lvl="3" indent="-342900" algn="l">
              <a:lnSpc>
                <a:spcPct val="100000"/>
              </a:lnSpc>
              <a:spcBef>
                <a:spcPts val="200"/>
              </a:spcBef>
              <a:spcAft>
                <a:spcPts val="0"/>
              </a:spcAft>
              <a:buClr>
                <a:schemeClr val="dk2"/>
              </a:buClr>
              <a:buSzPts val="1800"/>
              <a:buChar char="−"/>
              <a:defRPr/>
            </a:lvl4pPr>
            <a:lvl5pPr marL="2286000" lvl="4" indent="-295275" algn="l">
              <a:lnSpc>
                <a:spcPct val="100000"/>
              </a:lnSpc>
              <a:spcBef>
                <a:spcPts val="200"/>
              </a:spcBef>
              <a:spcAft>
                <a:spcPts val="0"/>
              </a:spcAft>
              <a:buClr>
                <a:schemeClr val="dk2"/>
              </a:buClr>
              <a:buSzPts val="10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7.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41"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theme" Target="../theme/theme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624077" y="0"/>
            <a:ext cx="8667750" cy="1143000"/>
          </a:xfrm>
          <a:prstGeom prst="rect">
            <a:avLst/>
          </a:prstGeom>
          <a:noFill/>
          <a:ln>
            <a:noFill/>
          </a:ln>
        </p:spPr>
        <p:txBody>
          <a:bodyPr spcFirstLastPara="1" wrap="square" lIns="0" tIns="182875" rIns="0" bIns="0" anchor="ctr" anchorCtr="0">
            <a:noAutofit/>
          </a:bodyPr>
          <a:lstStyle>
            <a:lvl1pPr marR="0" lvl="0" algn="l" rtl="0">
              <a:lnSpc>
                <a:spcPct val="80000"/>
              </a:lnSpc>
              <a:spcBef>
                <a:spcPts val="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624077" y="1257300"/>
            <a:ext cx="8667750" cy="1136208"/>
          </a:xfrm>
          <a:prstGeom prst="rect">
            <a:avLst/>
          </a:prstGeom>
          <a:noFill/>
          <a:ln>
            <a:noFill/>
          </a:ln>
        </p:spPr>
        <p:txBody>
          <a:bodyPr spcFirstLastPara="1" wrap="square" lIns="0" tIns="0" rIns="0" bIns="0" anchor="t" anchorCtr="0">
            <a:spAutoFit/>
          </a:bodyPr>
          <a:lstStyle>
            <a:lvl1pPr marL="457200" marR="0" lvl="0" indent="-317500" algn="l" rtl="0">
              <a:lnSpc>
                <a:spcPct val="100000"/>
              </a:lnSpc>
              <a:spcBef>
                <a:spcPts val="10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00000"/>
              </a:lnSpc>
              <a:spcBef>
                <a:spcPts val="5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298450" algn="l" rtl="0">
              <a:lnSpc>
                <a:spcPct val="100000"/>
              </a:lnSpc>
              <a:spcBef>
                <a:spcPts val="2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3pPr>
            <a:lvl4pPr marL="1828800" marR="0" lvl="3" indent="-295275" algn="l" rtl="0">
              <a:lnSpc>
                <a:spcPct val="100000"/>
              </a:lnSpc>
              <a:spcBef>
                <a:spcPts val="200"/>
              </a:spcBef>
              <a:spcAft>
                <a:spcPts val="0"/>
              </a:spcAft>
              <a:buClr>
                <a:schemeClr val="dk2"/>
              </a:buClr>
              <a:buSzPts val="1050"/>
              <a:buFont typeface="Arial"/>
              <a:buChar char="−"/>
              <a:defRPr sz="1050" b="0" i="0" u="none" strike="noStrike" cap="none">
                <a:solidFill>
                  <a:schemeClr val="dk2"/>
                </a:solidFill>
                <a:latin typeface="Arial"/>
                <a:ea typeface="Arial"/>
                <a:cs typeface="Arial"/>
                <a:sym typeface="Arial"/>
              </a:defRPr>
            </a:lvl4pPr>
            <a:lvl5pPr marL="2286000" marR="0" lvl="4" indent="-295275" algn="l" rtl="0">
              <a:lnSpc>
                <a:spcPct val="100000"/>
              </a:lnSpc>
              <a:spcBef>
                <a:spcPts val="200"/>
              </a:spcBef>
              <a:spcAft>
                <a:spcPts val="0"/>
              </a:spcAft>
              <a:buClr>
                <a:schemeClr val="dk2"/>
              </a:buClr>
              <a:buSzPts val="1050"/>
              <a:buFont typeface="Arial"/>
              <a:buChar char="•"/>
              <a:defRPr sz="105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2" name="Google Shape;12;p16"/>
          <p:cNvCxnSpPr/>
          <p:nvPr/>
        </p:nvCxnSpPr>
        <p:spPr>
          <a:xfrm rot="10800000">
            <a:off x="619125" y="6286500"/>
            <a:ext cx="8667750" cy="0"/>
          </a:xfrm>
          <a:prstGeom prst="straightConnector1">
            <a:avLst/>
          </a:prstGeom>
          <a:noFill/>
          <a:ln w="12700" cap="flat" cmpd="sng">
            <a:solidFill>
              <a:schemeClr val="lt2"/>
            </a:solidFill>
            <a:prstDash val="solid"/>
            <a:miter lim="800000"/>
            <a:headEnd type="none" w="sm" len="sm"/>
            <a:tailEnd type="none" w="sm" len="sm"/>
          </a:ln>
        </p:spPr>
      </p:cxnSp>
      <p:sp>
        <p:nvSpPr>
          <p:cNvPr id="13" name="Google Shape;13;p16"/>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marR="0" lvl="0" indent="0" algn="l" rtl="0">
              <a:spcBef>
                <a:spcPts val="0"/>
              </a:spcBef>
              <a:buNone/>
              <a:defRPr sz="1000" b="0" i="0" u="none" strike="noStrike" cap="none">
                <a:solidFill>
                  <a:schemeClr val="lt2"/>
                </a:solidFill>
                <a:latin typeface="Arial"/>
                <a:ea typeface="Arial"/>
                <a:cs typeface="Arial"/>
                <a:sym typeface="Arial"/>
              </a:defRPr>
            </a:lvl1pPr>
            <a:lvl2pPr marL="0" marR="0" lvl="1" indent="0" algn="l" rtl="0">
              <a:spcBef>
                <a:spcPts val="0"/>
              </a:spcBef>
              <a:buNone/>
              <a:defRPr sz="1000" b="0" i="0" u="none" strike="noStrike" cap="none">
                <a:solidFill>
                  <a:schemeClr val="lt2"/>
                </a:solidFill>
                <a:latin typeface="Arial"/>
                <a:ea typeface="Arial"/>
                <a:cs typeface="Arial"/>
                <a:sym typeface="Arial"/>
              </a:defRPr>
            </a:lvl2pPr>
            <a:lvl3pPr marL="0" marR="0" lvl="2" indent="0" algn="l" rtl="0">
              <a:spcBef>
                <a:spcPts val="0"/>
              </a:spcBef>
              <a:buNone/>
              <a:defRPr sz="1000" b="0" i="0" u="none" strike="noStrike" cap="none">
                <a:solidFill>
                  <a:schemeClr val="lt2"/>
                </a:solidFill>
                <a:latin typeface="Arial"/>
                <a:ea typeface="Arial"/>
                <a:cs typeface="Arial"/>
                <a:sym typeface="Arial"/>
              </a:defRPr>
            </a:lvl3pPr>
            <a:lvl4pPr marL="0" marR="0" lvl="3" indent="0" algn="l" rtl="0">
              <a:spcBef>
                <a:spcPts val="0"/>
              </a:spcBef>
              <a:buNone/>
              <a:defRPr sz="1000" b="0" i="0" u="none" strike="noStrike" cap="none">
                <a:solidFill>
                  <a:schemeClr val="lt2"/>
                </a:solidFill>
                <a:latin typeface="Arial"/>
                <a:ea typeface="Arial"/>
                <a:cs typeface="Arial"/>
                <a:sym typeface="Arial"/>
              </a:defRPr>
            </a:lvl4pPr>
            <a:lvl5pPr marL="0" marR="0" lvl="4" indent="0" algn="l" rtl="0">
              <a:spcBef>
                <a:spcPts val="0"/>
              </a:spcBef>
              <a:buNone/>
              <a:defRPr sz="1000" b="0" i="0" u="none" strike="noStrike" cap="none">
                <a:solidFill>
                  <a:schemeClr val="lt2"/>
                </a:solidFill>
                <a:latin typeface="Arial"/>
                <a:ea typeface="Arial"/>
                <a:cs typeface="Arial"/>
                <a:sym typeface="Arial"/>
              </a:defRPr>
            </a:lvl5pPr>
            <a:lvl6pPr marL="0" marR="0" lvl="5" indent="0" algn="l" rtl="0">
              <a:spcBef>
                <a:spcPts val="0"/>
              </a:spcBef>
              <a:buNone/>
              <a:defRPr sz="1000" b="0" i="0" u="none" strike="noStrike" cap="none">
                <a:solidFill>
                  <a:schemeClr val="lt2"/>
                </a:solidFill>
                <a:latin typeface="Arial"/>
                <a:ea typeface="Arial"/>
                <a:cs typeface="Arial"/>
                <a:sym typeface="Arial"/>
              </a:defRPr>
            </a:lvl6pPr>
            <a:lvl7pPr marL="0" marR="0" lvl="6" indent="0" algn="l" rtl="0">
              <a:spcBef>
                <a:spcPts val="0"/>
              </a:spcBef>
              <a:buNone/>
              <a:defRPr sz="1000" b="0" i="0" u="none" strike="noStrike" cap="none">
                <a:solidFill>
                  <a:schemeClr val="lt2"/>
                </a:solidFill>
                <a:latin typeface="Arial"/>
                <a:ea typeface="Arial"/>
                <a:cs typeface="Arial"/>
                <a:sym typeface="Arial"/>
              </a:defRPr>
            </a:lvl7pPr>
            <a:lvl8pPr marL="0" marR="0" lvl="7" indent="0" algn="l" rtl="0">
              <a:spcBef>
                <a:spcPts val="0"/>
              </a:spcBef>
              <a:buNone/>
              <a:defRPr sz="1000" b="0" i="0" u="none" strike="noStrike" cap="none">
                <a:solidFill>
                  <a:schemeClr val="lt2"/>
                </a:solidFill>
                <a:latin typeface="Arial"/>
                <a:ea typeface="Arial"/>
                <a:cs typeface="Arial"/>
                <a:sym typeface="Arial"/>
              </a:defRPr>
            </a:lvl8pPr>
            <a:lvl9pPr marL="0" marR="0" lvl="8" indent="0" algn="l" rtl="0">
              <a:spcBef>
                <a:spcPts val="0"/>
              </a:spcBef>
              <a:buNone/>
              <a:defRPr sz="1000" b="0"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856">
          <p15:clr>
            <a:srgbClr val="F26B43"/>
          </p15:clr>
        </p15:guide>
        <p15:guide id="2" pos="384">
          <p15:clr>
            <a:srgbClr val="F26B43"/>
          </p15:clr>
        </p15:guide>
        <p15:guide id="3" orient="horz" pos="3888">
          <p15:clr>
            <a:srgbClr val="F26B43"/>
          </p15:clr>
        </p15:guide>
        <p15:guide id="4" orient="horz" pos="720">
          <p15:clr>
            <a:srgbClr val="F26B43"/>
          </p15:clr>
        </p15:guide>
        <p15:guide id="5" orient="horz" pos="3960">
          <p15:clr>
            <a:srgbClr val="F26B43"/>
          </p15:clr>
        </p15:guide>
        <p15:guide id="6" orient="horz" pos="7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Google Shape;77;p28"/>
          <p:cNvSpPr txBox="1">
            <a:spLocks noGrp="1"/>
          </p:cNvSpPr>
          <p:nvPr>
            <p:ph type="title"/>
          </p:nvPr>
        </p:nvSpPr>
        <p:spPr>
          <a:xfrm>
            <a:off x="624077" y="0"/>
            <a:ext cx="8667750" cy="1143000"/>
          </a:xfrm>
          <a:prstGeom prst="rect">
            <a:avLst/>
          </a:prstGeom>
          <a:noFill/>
          <a:ln>
            <a:noFill/>
          </a:ln>
        </p:spPr>
        <p:txBody>
          <a:bodyPr spcFirstLastPara="1" wrap="square" lIns="0" tIns="182875" rIns="0" bIns="0" anchor="ctr" anchorCtr="0">
            <a:noAutofit/>
          </a:bodyPr>
          <a:lstStyle>
            <a:lvl1pPr marR="0" lvl="0" algn="l" rtl="0">
              <a:lnSpc>
                <a:spcPct val="80000"/>
              </a:lnSpc>
              <a:spcBef>
                <a:spcPts val="0"/>
              </a:spcBef>
              <a:spcAft>
                <a:spcPts val="0"/>
              </a:spcAft>
              <a:buClr>
                <a:schemeClr val="lt2"/>
              </a:buClr>
              <a:buSzPts val="2215"/>
              <a:buFont typeface="Arial"/>
              <a:buNone/>
              <a:defRPr sz="2215" b="0" i="0" u="none" strike="noStrike" cap="non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28"/>
          <p:cNvSpPr txBox="1">
            <a:spLocks noGrp="1"/>
          </p:cNvSpPr>
          <p:nvPr>
            <p:ph type="body" idx="1"/>
          </p:nvPr>
        </p:nvSpPr>
        <p:spPr>
          <a:xfrm>
            <a:off x="624077" y="1257300"/>
            <a:ext cx="8667750" cy="1067472"/>
          </a:xfrm>
          <a:prstGeom prst="rect">
            <a:avLst/>
          </a:prstGeom>
          <a:noFill/>
          <a:ln>
            <a:noFill/>
          </a:ln>
        </p:spPr>
        <p:txBody>
          <a:bodyPr spcFirstLastPara="1" wrap="square" lIns="0" tIns="0" rIns="0" bIns="0" anchor="t" anchorCtr="0">
            <a:spAutoFit/>
          </a:bodyPr>
          <a:lstStyle>
            <a:lvl1pPr marL="457200" marR="0" lvl="0" indent="-310642" algn="l" rtl="0">
              <a:lnSpc>
                <a:spcPct val="100000"/>
              </a:lnSpc>
              <a:spcBef>
                <a:spcPts val="923"/>
              </a:spcBef>
              <a:spcAft>
                <a:spcPts val="0"/>
              </a:spcAft>
              <a:buClr>
                <a:schemeClr val="dk2"/>
              </a:buClr>
              <a:buSzPts val="1292"/>
              <a:buFont typeface="Arial"/>
              <a:buChar char="•"/>
              <a:defRPr sz="1292" b="0" i="0" u="none" strike="noStrike" cap="none">
                <a:solidFill>
                  <a:schemeClr val="dk2"/>
                </a:solidFill>
                <a:latin typeface="Arial"/>
                <a:ea typeface="Arial"/>
                <a:cs typeface="Arial"/>
                <a:sym typeface="Arial"/>
              </a:defRPr>
            </a:lvl1pPr>
            <a:lvl2pPr marL="914400" marR="0" lvl="1" indent="-298958" algn="l" rtl="0">
              <a:lnSpc>
                <a:spcPct val="100000"/>
              </a:lnSpc>
              <a:spcBef>
                <a:spcPts val="462"/>
              </a:spcBef>
              <a:spcAft>
                <a:spcPts val="0"/>
              </a:spcAft>
              <a:buClr>
                <a:schemeClr val="dk2"/>
              </a:buClr>
              <a:buSzPts val="1108"/>
              <a:buFont typeface="Arial"/>
              <a:buChar char="−"/>
              <a:defRPr sz="1108" b="0" i="0" u="none" strike="noStrike" cap="none">
                <a:solidFill>
                  <a:schemeClr val="dk2"/>
                </a:solidFill>
                <a:latin typeface="Arial"/>
                <a:ea typeface="Arial"/>
                <a:cs typeface="Arial"/>
                <a:sym typeface="Arial"/>
              </a:defRPr>
            </a:lvl2pPr>
            <a:lvl3pPr marL="1371600" marR="0" lvl="2" indent="-293052" algn="l" rtl="0">
              <a:lnSpc>
                <a:spcPct val="100000"/>
              </a:lnSpc>
              <a:spcBef>
                <a:spcPts val="185"/>
              </a:spcBef>
              <a:spcAft>
                <a:spcPts val="0"/>
              </a:spcAft>
              <a:buClr>
                <a:schemeClr val="dk2"/>
              </a:buClr>
              <a:buSzPts val="1015"/>
              <a:buFont typeface="Arial"/>
              <a:buChar char="•"/>
              <a:defRPr sz="1014" b="0" i="0" u="none" strike="noStrike" cap="none">
                <a:solidFill>
                  <a:schemeClr val="dk2"/>
                </a:solidFill>
                <a:latin typeface="Arial"/>
                <a:ea typeface="Arial"/>
                <a:cs typeface="Arial"/>
                <a:sym typeface="Arial"/>
              </a:defRPr>
            </a:lvl3pPr>
            <a:lvl4pPr marL="1828800" marR="0" lvl="3" indent="-290131" algn="l" rtl="0">
              <a:lnSpc>
                <a:spcPct val="100000"/>
              </a:lnSpc>
              <a:spcBef>
                <a:spcPts val="185"/>
              </a:spcBef>
              <a:spcAft>
                <a:spcPts val="0"/>
              </a:spcAft>
              <a:buClr>
                <a:schemeClr val="dk2"/>
              </a:buClr>
              <a:buSzPts val="969"/>
              <a:buFont typeface="Arial"/>
              <a:buChar char="−"/>
              <a:defRPr sz="968" b="0" i="0" u="none" strike="noStrike" cap="none">
                <a:solidFill>
                  <a:schemeClr val="dk2"/>
                </a:solidFill>
                <a:latin typeface="Arial"/>
                <a:ea typeface="Arial"/>
                <a:cs typeface="Arial"/>
                <a:sym typeface="Arial"/>
              </a:defRPr>
            </a:lvl4pPr>
            <a:lvl5pPr marL="2286000" marR="0" lvl="4" indent="-290131" algn="l" rtl="0">
              <a:lnSpc>
                <a:spcPct val="100000"/>
              </a:lnSpc>
              <a:spcBef>
                <a:spcPts val="185"/>
              </a:spcBef>
              <a:spcAft>
                <a:spcPts val="0"/>
              </a:spcAft>
              <a:buClr>
                <a:schemeClr val="dk2"/>
              </a:buClr>
              <a:buSzPts val="969"/>
              <a:buFont typeface="Arial"/>
              <a:buChar char="•"/>
              <a:defRPr sz="968" b="0" i="0" u="none" strike="noStrike" cap="none">
                <a:solidFill>
                  <a:schemeClr val="dk2"/>
                </a:solidFill>
                <a:latin typeface="Arial"/>
                <a:ea typeface="Arial"/>
                <a:cs typeface="Arial"/>
                <a:sym typeface="Arial"/>
              </a:defRPr>
            </a:lvl5pPr>
            <a:lvl6pPr marL="2743200" marR="0" lvl="5" indent="-334136" algn="l" rtl="0">
              <a:lnSpc>
                <a:spcPct val="90000"/>
              </a:lnSpc>
              <a:spcBef>
                <a:spcPts val="462"/>
              </a:spcBef>
              <a:spcAft>
                <a:spcPts val="0"/>
              </a:spcAft>
              <a:buClr>
                <a:schemeClr val="dk1"/>
              </a:buClr>
              <a:buSzPts val="1662"/>
              <a:buFont typeface="Arial"/>
              <a:buChar char="•"/>
              <a:defRPr sz="1662" b="0" i="0" u="none" strike="noStrike" cap="none">
                <a:solidFill>
                  <a:schemeClr val="dk1"/>
                </a:solidFill>
                <a:latin typeface="Arial"/>
                <a:ea typeface="Arial"/>
                <a:cs typeface="Arial"/>
                <a:sym typeface="Arial"/>
              </a:defRPr>
            </a:lvl6pPr>
            <a:lvl7pPr marL="3200400" marR="0" lvl="6" indent="-334136" algn="l" rtl="0">
              <a:lnSpc>
                <a:spcPct val="90000"/>
              </a:lnSpc>
              <a:spcBef>
                <a:spcPts val="462"/>
              </a:spcBef>
              <a:spcAft>
                <a:spcPts val="0"/>
              </a:spcAft>
              <a:buClr>
                <a:schemeClr val="dk1"/>
              </a:buClr>
              <a:buSzPts val="1662"/>
              <a:buFont typeface="Arial"/>
              <a:buChar char="•"/>
              <a:defRPr sz="1662" b="0" i="0" u="none" strike="noStrike" cap="none">
                <a:solidFill>
                  <a:schemeClr val="dk1"/>
                </a:solidFill>
                <a:latin typeface="Arial"/>
                <a:ea typeface="Arial"/>
                <a:cs typeface="Arial"/>
                <a:sym typeface="Arial"/>
              </a:defRPr>
            </a:lvl7pPr>
            <a:lvl8pPr marL="3657600" marR="0" lvl="7" indent="-334136" algn="l" rtl="0">
              <a:lnSpc>
                <a:spcPct val="90000"/>
              </a:lnSpc>
              <a:spcBef>
                <a:spcPts val="462"/>
              </a:spcBef>
              <a:spcAft>
                <a:spcPts val="0"/>
              </a:spcAft>
              <a:buClr>
                <a:schemeClr val="dk1"/>
              </a:buClr>
              <a:buSzPts val="1662"/>
              <a:buFont typeface="Arial"/>
              <a:buChar char="•"/>
              <a:defRPr sz="1662" b="0" i="0" u="none" strike="noStrike" cap="none">
                <a:solidFill>
                  <a:schemeClr val="dk1"/>
                </a:solidFill>
                <a:latin typeface="Arial"/>
                <a:ea typeface="Arial"/>
                <a:cs typeface="Arial"/>
                <a:sym typeface="Arial"/>
              </a:defRPr>
            </a:lvl8pPr>
            <a:lvl9pPr marL="4114800" marR="0" lvl="8" indent="-334136" algn="l" rtl="0">
              <a:lnSpc>
                <a:spcPct val="90000"/>
              </a:lnSpc>
              <a:spcBef>
                <a:spcPts val="462"/>
              </a:spcBef>
              <a:spcAft>
                <a:spcPts val="0"/>
              </a:spcAft>
              <a:buClr>
                <a:schemeClr val="dk1"/>
              </a:buClr>
              <a:buSzPts val="1662"/>
              <a:buFont typeface="Arial"/>
              <a:buChar char="•"/>
              <a:defRPr sz="1662" b="0" i="0" u="none" strike="noStrike" cap="none">
                <a:solidFill>
                  <a:schemeClr val="dk1"/>
                </a:solidFill>
                <a:latin typeface="Arial"/>
                <a:ea typeface="Arial"/>
                <a:cs typeface="Arial"/>
                <a:sym typeface="Arial"/>
              </a:defRPr>
            </a:lvl9pPr>
          </a:lstStyle>
          <a:p>
            <a:endParaRPr/>
          </a:p>
        </p:txBody>
      </p:sp>
      <p:cxnSp>
        <p:nvCxnSpPr>
          <p:cNvPr id="79" name="Google Shape;79;p28"/>
          <p:cNvCxnSpPr/>
          <p:nvPr/>
        </p:nvCxnSpPr>
        <p:spPr>
          <a:xfrm rot="10800000">
            <a:off x="619125" y="6286500"/>
            <a:ext cx="8667750" cy="0"/>
          </a:xfrm>
          <a:prstGeom prst="straightConnector1">
            <a:avLst/>
          </a:prstGeom>
          <a:noFill/>
          <a:ln w="12700" cap="flat" cmpd="sng">
            <a:solidFill>
              <a:schemeClr val="lt2"/>
            </a:solidFill>
            <a:prstDash val="solid"/>
            <a:miter lim="800000"/>
            <a:headEnd type="none" w="sm" len="sm"/>
            <a:tailEnd type="none" w="sm" len="sm"/>
          </a:ln>
        </p:spPr>
      </p:cxnSp>
      <p:sp>
        <p:nvSpPr>
          <p:cNvPr id="80" name="Google Shape;80;p28"/>
          <p:cNvSpPr txBox="1">
            <a:spLocks noGrp="1"/>
          </p:cNvSpPr>
          <p:nvPr>
            <p:ph type="sldNum" idx="12"/>
          </p:nvPr>
        </p:nvSpPr>
        <p:spPr>
          <a:xfrm>
            <a:off x="613966" y="6489333"/>
            <a:ext cx="145874" cy="142027"/>
          </a:xfrm>
          <a:prstGeom prst="rect">
            <a:avLst/>
          </a:prstGeom>
          <a:noFill/>
          <a:ln>
            <a:noFill/>
          </a:ln>
        </p:spPr>
        <p:txBody>
          <a:bodyPr spcFirstLastPara="1" wrap="square" lIns="0" tIns="0" rIns="0" bIns="0" anchor="ctr" anchorCtr="0">
            <a:spAutoFit/>
          </a:bodyPr>
          <a:lstStyle>
            <a:lvl1pPr marL="0" marR="0" lvl="0" indent="0" algn="l" rtl="0">
              <a:spcBef>
                <a:spcPts val="0"/>
              </a:spcBef>
              <a:buNone/>
              <a:defRPr sz="922">
                <a:solidFill>
                  <a:srgbClr val="5D7B9A"/>
                </a:solidFill>
                <a:latin typeface="Arial"/>
                <a:ea typeface="Arial"/>
                <a:cs typeface="Arial"/>
                <a:sym typeface="Arial"/>
              </a:defRPr>
            </a:lvl1pPr>
            <a:lvl2pPr marL="0" marR="0" lvl="1" indent="0" algn="l" rtl="0">
              <a:spcBef>
                <a:spcPts val="0"/>
              </a:spcBef>
              <a:buNone/>
              <a:defRPr sz="922">
                <a:solidFill>
                  <a:srgbClr val="5D7B9A"/>
                </a:solidFill>
                <a:latin typeface="Arial"/>
                <a:ea typeface="Arial"/>
                <a:cs typeface="Arial"/>
                <a:sym typeface="Arial"/>
              </a:defRPr>
            </a:lvl2pPr>
            <a:lvl3pPr marL="0" marR="0" lvl="2" indent="0" algn="l" rtl="0">
              <a:spcBef>
                <a:spcPts val="0"/>
              </a:spcBef>
              <a:buNone/>
              <a:defRPr sz="922">
                <a:solidFill>
                  <a:srgbClr val="5D7B9A"/>
                </a:solidFill>
                <a:latin typeface="Arial"/>
                <a:ea typeface="Arial"/>
                <a:cs typeface="Arial"/>
                <a:sym typeface="Arial"/>
              </a:defRPr>
            </a:lvl3pPr>
            <a:lvl4pPr marL="0" marR="0" lvl="3" indent="0" algn="l" rtl="0">
              <a:spcBef>
                <a:spcPts val="0"/>
              </a:spcBef>
              <a:buNone/>
              <a:defRPr sz="922">
                <a:solidFill>
                  <a:srgbClr val="5D7B9A"/>
                </a:solidFill>
                <a:latin typeface="Arial"/>
                <a:ea typeface="Arial"/>
                <a:cs typeface="Arial"/>
                <a:sym typeface="Arial"/>
              </a:defRPr>
            </a:lvl4pPr>
            <a:lvl5pPr marL="0" marR="0" lvl="4" indent="0" algn="l" rtl="0">
              <a:spcBef>
                <a:spcPts val="0"/>
              </a:spcBef>
              <a:buNone/>
              <a:defRPr sz="922">
                <a:solidFill>
                  <a:srgbClr val="5D7B9A"/>
                </a:solidFill>
                <a:latin typeface="Arial"/>
                <a:ea typeface="Arial"/>
                <a:cs typeface="Arial"/>
                <a:sym typeface="Arial"/>
              </a:defRPr>
            </a:lvl5pPr>
            <a:lvl6pPr marL="0" marR="0" lvl="5" indent="0" algn="l" rtl="0">
              <a:spcBef>
                <a:spcPts val="0"/>
              </a:spcBef>
              <a:buNone/>
              <a:defRPr sz="922">
                <a:solidFill>
                  <a:srgbClr val="5D7B9A"/>
                </a:solidFill>
                <a:latin typeface="Arial"/>
                <a:ea typeface="Arial"/>
                <a:cs typeface="Arial"/>
                <a:sym typeface="Arial"/>
              </a:defRPr>
            </a:lvl6pPr>
            <a:lvl7pPr marL="0" marR="0" lvl="6" indent="0" algn="l" rtl="0">
              <a:spcBef>
                <a:spcPts val="0"/>
              </a:spcBef>
              <a:buNone/>
              <a:defRPr sz="922">
                <a:solidFill>
                  <a:srgbClr val="5D7B9A"/>
                </a:solidFill>
                <a:latin typeface="Arial"/>
                <a:ea typeface="Arial"/>
                <a:cs typeface="Arial"/>
                <a:sym typeface="Arial"/>
              </a:defRPr>
            </a:lvl7pPr>
            <a:lvl8pPr marL="0" marR="0" lvl="7" indent="0" algn="l" rtl="0">
              <a:spcBef>
                <a:spcPts val="0"/>
              </a:spcBef>
              <a:buNone/>
              <a:defRPr sz="922">
                <a:solidFill>
                  <a:srgbClr val="5D7B9A"/>
                </a:solidFill>
                <a:latin typeface="Arial"/>
                <a:ea typeface="Arial"/>
                <a:cs typeface="Arial"/>
                <a:sym typeface="Arial"/>
              </a:defRPr>
            </a:lvl8pPr>
            <a:lvl9pPr marL="0" marR="0" lvl="8" indent="0" algn="l" rtl="0">
              <a:spcBef>
                <a:spcPts val="0"/>
              </a:spcBef>
              <a:buNone/>
              <a:defRPr sz="922">
                <a:solidFill>
                  <a:srgbClr val="5D7B9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1" name="Google Shape;81;p28"/>
          <p:cNvPicPr preferRelativeResize="0"/>
          <p:nvPr/>
        </p:nvPicPr>
        <p:blipFill rotWithShape="1">
          <a:blip r:embed="rId10">
            <a:alphaModFix/>
          </a:blip>
          <a:srcRect/>
          <a:stretch/>
        </p:blipFill>
        <p:spPr>
          <a:xfrm>
            <a:off x="8560686" y="6450575"/>
            <a:ext cx="740664" cy="236459"/>
          </a:xfrm>
          <a:prstGeom prst="rect">
            <a:avLst/>
          </a:prstGeom>
          <a:noFill/>
          <a:ln>
            <a:noFill/>
          </a:ln>
        </p:spPr>
      </p:pic>
      <p:sp>
        <p:nvSpPr>
          <p:cNvPr id="82" name="Google Shape;82;p28"/>
          <p:cNvSpPr txBox="1"/>
          <p:nvPr/>
        </p:nvSpPr>
        <p:spPr>
          <a:xfrm>
            <a:off x="916592" y="6453816"/>
            <a:ext cx="5736706" cy="198772"/>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646">
                <a:solidFill>
                  <a:srgbClr val="3C3D3E"/>
                </a:solidFill>
                <a:latin typeface="Arial"/>
                <a:ea typeface="Arial"/>
                <a:cs typeface="Arial"/>
                <a:sym typeface="Arial"/>
              </a:rPr>
              <a:t>© 2017 Protiviti Inc. An Equal Opportunity Employer M/F/Disability/Veterans. Protiviti is not licensed or registered as a public accounting firm and does not issue opinions on financial statements or offer attestation services. All registered trademarks are the property of their respective owners.</a:t>
            </a:r>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856">
          <p15:clr>
            <a:srgbClr val="F26B43"/>
          </p15:clr>
        </p15:guide>
        <p15:guide id="2" pos="384">
          <p15:clr>
            <a:srgbClr val="F26B43"/>
          </p15:clr>
        </p15:guide>
        <p15:guide id="3" orient="horz" pos="3888">
          <p15:clr>
            <a:srgbClr val="F26B43"/>
          </p15:clr>
        </p15:guide>
        <p15:guide id="4" orient="horz" pos="720">
          <p15:clr>
            <a:srgbClr val="F26B43"/>
          </p15:clr>
        </p15:guide>
        <p15:guide id="5" orient="horz" pos="3960">
          <p15:clr>
            <a:srgbClr val="F26B43"/>
          </p15:clr>
        </p15:guide>
        <p15:guide id="6" orient="horz" pos="79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37"/>
          <p:cNvSpPr txBox="1">
            <a:spLocks noGrp="1"/>
          </p:cNvSpPr>
          <p:nvPr>
            <p:ph type="title"/>
          </p:nvPr>
        </p:nvSpPr>
        <p:spPr>
          <a:xfrm>
            <a:off x="624077" y="0"/>
            <a:ext cx="8667750" cy="1143000"/>
          </a:xfrm>
          <a:prstGeom prst="rect">
            <a:avLst/>
          </a:prstGeom>
          <a:noFill/>
          <a:ln>
            <a:noFill/>
          </a:ln>
        </p:spPr>
        <p:txBody>
          <a:bodyPr spcFirstLastPara="1" wrap="square" lIns="0" tIns="182875" rIns="0" bIns="0" anchor="ctr" anchorCtr="0">
            <a:noAutofit/>
          </a:bodyPr>
          <a:lstStyle>
            <a:lvl1pPr marR="0" lvl="0" algn="l" rtl="0">
              <a:lnSpc>
                <a:spcPct val="80000"/>
              </a:lnSpc>
              <a:spcBef>
                <a:spcPts val="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7" name="Google Shape;127;p37"/>
          <p:cNvSpPr txBox="1">
            <a:spLocks noGrp="1"/>
          </p:cNvSpPr>
          <p:nvPr>
            <p:ph type="body" idx="1"/>
          </p:nvPr>
        </p:nvSpPr>
        <p:spPr>
          <a:xfrm>
            <a:off x="624077" y="1257300"/>
            <a:ext cx="8667750" cy="1136208"/>
          </a:xfrm>
          <a:prstGeom prst="rect">
            <a:avLst/>
          </a:prstGeom>
          <a:noFill/>
          <a:ln>
            <a:noFill/>
          </a:ln>
        </p:spPr>
        <p:txBody>
          <a:bodyPr spcFirstLastPara="1" wrap="square" lIns="0" tIns="0" rIns="0" bIns="0" anchor="t" anchorCtr="0">
            <a:spAutoFit/>
          </a:bodyPr>
          <a:lstStyle>
            <a:lvl1pPr marL="457200" marR="0" lvl="0" indent="-317500" algn="l" rtl="0">
              <a:lnSpc>
                <a:spcPct val="100000"/>
              </a:lnSpc>
              <a:spcBef>
                <a:spcPts val="10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00000"/>
              </a:lnSpc>
              <a:spcBef>
                <a:spcPts val="5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298450" algn="l" rtl="0">
              <a:lnSpc>
                <a:spcPct val="100000"/>
              </a:lnSpc>
              <a:spcBef>
                <a:spcPts val="2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3pPr>
            <a:lvl4pPr marL="1828800" marR="0" lvl="3" indent="-295275" algn="l" rtl="0">
              <a:lnSpc>
                <a:spcPct val="100000"/>
              </a:lnSpc>
              <a:spcBef>
                <a:spcPts val="200"/>
              </a:spcBef>
              <a:spcAft>
                <a:spcPts val="0"/>
              </a:spcAft>
              <a:buClr>
                <a:schemeClr val="dk2"/>
              </a:buClr>
              <a:buSzPts val="1050"/>
              <a:buFont typeface="Arial"/>
              <a:buChar char="−"/>
              <a:defRPr sz="1050" b="0" i="0" u="none" strike="noStrike" cap="none">
                <a:solidFill>
                  <a:schemeClr val="dk2"/>
                </a:solidFill>
                <a:latin typeface="Arial"/>
                <a:ea typeface="Arial"/>
                <a:cs typeface="Arial"/>
                <a:sym typeface="Arial"/>
              </a:defRPr>
            </a:lvl4pPr>
            <a:lvl5pPr marL="2286000" marR="0" lvl="4" indent="-295275" algn="l" rtl="0">
              <a:lnSpc>
                <a:spcPct val="100000"/>
              </a:lnSpc>
              <a:spcBef>
                <a:spcPts val="200"/>
              </a:spcBef>
              <a:spcAft>
                <a:spcPts val="0"/>
              </a:spcAft>
              <a:buClr>
                <a:schemeClr val="dk2"/>
              </a:buClr>
              <a:buSzPts val="1050"/>
              <a:buFont typeface="Arial"/>
              <a:buChar char="•"/>
              <a:defRPr sz="105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28" name="Google Shape;128;p37"/>
          <p:cNvCxnSpPr/>
          <p:nvPr/>
        </p:nvCxnSpPr>
        <p:spPr>
          <a:xfrm rot="10800000">
            <a:off x="619125" y="6286500"/>
            <a:ext cx="8667750" cy="0"/>
          </a:xfrm>
          <a:prstGeom prst="straightConnector1">
            <a:avLst/>
          </a:prstGeom>
          <a:noFill/>
          <a:ln w="12700" cap="flat" cmpd="sng">
            <a:solidFill>
              <a:schemeClr val="lt2"/>
            </a:solidFill>
            <a:prstDash val="solid"/>
            <a:miter lim="800000"/>
            <a:headEnd type="none" w="sm" len="sm"/>
            <a:tailEnd type="none" w="sm" len="sm"/>
          </a:ln>
        </p:spPr>
      </p:cxnSp>
      <p:sp>
        <p:nvSpPr>
          <p:cNvPr id="129" name="Google Shape;129;p37"/>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lvl1pPr marL="0" marR="0" lvl="0" indent="0" algn="l" rtl="0">
              <a:spcBef>
                <a:spcPts val="0"/>
              </a:spcBef>
              <a:buNone/>
              <a:defRPr sz="1000">
                <a:solidFill>
                  <a:srgbClr val="5D7B9A"/>
                </a:solidFill>
                <a:latin typeface="Arial"/>
                <a:ea typeface="Arial"/>
                <a:cs typeface="Arial"/>
                <a:sym typeface="Arial"/>
              </a:defRPr>
            </a:lvl1pPr>
            <a:lvl2pPr marL="0" marR="0" lvl="1" indent="0" algn="l" rtl="0">
              <a:spcBef>
                <a:spcPts val="0"/>
              </a:spcBef>
              <a:buNone/>
              <a:defRPr sz="1000">
                <a:solidFill>
                  <a:srgbClr val="5D7B9A"/>
                </a:solidFill>
                <a:latin typeface="Arial"/>
                <a:ea typeface="Arial"/>
                <a:cs typeface="Arial"/>
                <a:sym typeface="Arial"/>
              </a:defRPr>
            </a:lvl2pPr>
            <a:lvl3pPr marL="0" marR="0" lvl="2" indent="0" algn="l" rtl="0">
              <a:spcBef>
                <a:spcPts val="0"/>
              </a:spcBef>
              <a:buNone/>
              <a:defRPr sz="1000">
                <a:solidFill>
                  <a:srgbClr val="5D7B9A"/>
                </a:solidFill>
                <a:latin typeface="Arial"/>
                <a:ea typeface="Arial"/>
                <a:cs typeface="Arial"/>
                <a:sym typeface="Arial"/>
              </a:defRPr>
            </a:lvl3pPr>
            <a:lvl4pPr marL="0" marR="0" lvl="3" indent="0" algn="l" rtl="0">
              <a:spcBef>
                <a:spcPts val="0"/>
              </a:spcBef>
              <a:buNone/>
              <a:defRPr sz="1000">
                <a:solidFill>
                  <a:srgbClr val="5D7B9A"/>
                </a:solidFill>
                <a:latin typeface="Arial"/>
                <a:ea typeface="Arial"/>
                <a:cs typeface="Arial"/>
                <a:sym typeface="Arial"/>
              </a:defRPr>
            </a:lvl4pPr>
            <a:lvl5pPr marL="0" marR="0" lvl="4" indent="0" algn="l" rtl="0">
              <a:spcBef>
                <a:spcPts val="0"/>
              </a:spcBef>
              <a:buNone/>
              <a:defRPr sz="1000">
                <a:solidFill>
                  <a:srgbClr val="5D7B9A"/>
                </a:solidFill>
                <a:latin typeface="Arial"/>
                <a:ea typeface="Arial"/>
                <a:cs typeface="Arial"/>
                <a:sym typeface="Arial"/>
              </a:defRPr>
            </a:lvl5pPr>
            <a:lvl6pPr marL="0" marR="0" lvl="5" indent="0" algn="l" rtl="0">
              <a:spcBef>
                <a:spcPts val="0"/>
              </a:spcBef>
              <a:buNone/>
              <a:defRPr sz="1000">
                <a:solidFill>
                  <a:srgbClr val="5D7B9A"/>
                </a:solidFill>
                <a:latin typeface="Arial"/>
                <a:ea typeface="Arial"/>
                <a:cs typeface="Arial"/>
                <a:sym typeface="Arial"/>
              </a:defRPr>
            </a:lvl6pPr>
            <a:lvl7pPr marL="0" marR="0" lvl="6" indent="0" algn="l" rtl="0">
              <a:spcBef>
                <a:spcPts val="0"/>
              </a:spcBef>
              <a:buNone/>
              <a:defRPr sz="1000">
                <a:solidFill>
                  <a:srgbClr val="5D7B9A"/>
                </a:solidFill>
                <a:latin typeface="Arial"/>
                <a:ea typeface="Arial"/>
                <a:cs typeface="Arial"/>
                <a:sym typeface="Arial"/>
              </a:defRPr>
            </a:lvl7pPr>
            <a:lvl8pPr marL="0" marR="0" lvl="7" indent="0" algn="l" rtl="0">
              <a:spcBef>
                <a:spcPts val="0"/>
              </a:spcBef>
              <a:buNone/>
              <a:defRPr sz="1000">
                <a:solidFill>
                  <a:srgbClr val="5D7B9A"/>
                </a:solidFill>
                <a:latin typeface="Arial"/>
                <a:ea typeface="Arial"/>
                <a:cs typeface="Arial"/>
                <a:sym typeface="Arial"/>
              </a:defRPr>
            </a:lvl8pPr>
            <a:lvl9pPr marL="0" marR="0" lvl="8" indent="0" algn="l" rtl="0">
              <a:spcBef>
                <a:spcPts val="0"/>
              </a:spcBef>
              <a:buNone/>
              <a:defRPr sz="1000">
                <a:solidFill>
                  <a:srgbClr val="5D7B9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30" name="Google Shape;130;p37"/>
          <p:cNvPicPr preferRelativeResize="0"/>
          <p:nvPr/>
        </p:nvPicPr>
        <p:blipFill rotWithShape="1">
          <a:blip r:embed="rId41">
            <a:alphaModFix/>
          </a:blip>
          <a:srcRect/>
          <a:stretch/>
        </p:blipFill>
        <p:spPr>
          <a:xfrm>
            <a:off x="8560686" y="6450573"/>
            <a:ext cx="740664" cy="236459"/>
          </a:xfrm>
          <a:prstGeom prst="rect">
            <a:avLst/>
          </a:prstGeom>
          <a:noFill/>
          <a:ln>
            <a:noFill/>
          </a:ln>
        </p:spPr>
      </p:pic>
      <p:sp>
        <p:nvSpPr>
          <p:cNvPr id="131" name="Google Shape;131;p37"/>
          <p:cNvSpPr txBox="1"/>
          <p:nvPr/>
        </p:nvSpPr>
        <p:spPr>
          <a:xfrm>
            <a:off x="916591" y="6499341"/>
            <a:ext cx="5736706" cy="107722"/>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700">
                <a:solidFill>
                  <a:srgbClr val="3C3D3E"/>
                </a:solidFill>
                <a:latin typeface="Arial"/>
                <a:ea typeface="Arial"/>
                <a:cs typeface="Arial"/>
                <a:sym typeface="Arial"/>
              </a:rPr>
              <a:t>© 2017 Protiviti Inc. This material is the confidential property of Protiviti Inc. Copying or reproducing this material is strictly prohibited..</a:t>
            </a:r>
            <a:endParaRPr sz="700">
              <a:solidFill>
                <a:srgbClr val="3C3D3E"/>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856">
          <p15:clr>
            <a:srgbClr val="F26B43"/>
          </p15:clr>
        </p15:guide>
        <p15:guide id="2" pos="384">
          <p15:clr>
            <a:srgbClr val="F26B43"/>
          </p15:clr>
        </p15:guide>
        <p15:guide id="3" orient="horz" pos="3888">
          <p15:clr>
            <a:srgbClr val="F26B43"/>
          </p15:clr>
        </p15:guide>
        <p15:guide id="4" orient="horz" pos="720">
          <p15:clr>
            <a:srgbClr val="F26B43"/>
          </p15:clr>
        </p15:guide>
        <p15:guide id="5" orient="horz" pos="3960">
          <p15:clr>
            <a:srgbClr val="F26B43"/>
          </p15:clr>
        </p15:guide>
        <p15:guide id="6" orient="horz" pos="7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7.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onehengemga.com/"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mailto:stonehengemga@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jp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chart" Target="../charts/chart1.xml"/><Relationship Id="rId4" Type="http://schemas.openxmlformats.org/officeDocument/2006/relationships/hyperlink" Target="http://www.stonehengemga.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3.jp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stonehengemga@gmail.com"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
          <p:cNvSpPr txBox="1">
            <a:spLocks noGrp="1"/>
          </p:cNvSpPr>
          <p:nvPr>
            <p:ph type="ctrTitle"/>
          </p:nvPr>
        </p:nvSpPr>
        <p:spPr>
          <a:xfrm>
            <a:off x="4267201" y="1714501"/>
            <a:ext cx="3686175" cy="1440180"/>
          </a:xfrm>
          <a:prstGeom prst="rect">
            <a:avLst/>
          </a:prstGeom>
          <a:noFill/>
          <a:ln>
            <a:noFill/>
          </a:ln>
        </p:spPr>
        <p:txBody>
          <a:bodyPr spcFirstLastPara="1" wrap="square" lIns="274300" tIns="91425" rIns="0" bIns="91425" anchor="b" anchorCtr="0">
            <a:normAutofit fontScale="90000"/>
          </a:bodyPr>
          <a:lstStyle/>
          <a:p>
            <a:pPr marL="0" lvl="0" indent="0" algn="l" rtl="0">
              <a:lnSpc>
                <a:spcPct val="90000"/>
              </a:lnSpc>
              <a:spcBef>
                <a:spcPts val="0"/>
              </a:spcBef>
              <a:spcAft>
                <a:spcPts val="0"/>
              </a:spcAft>
              <a:buClr>
                <a:schemeClr val="lt1"/>
              </a:buClr>
              <a:buSzPts val="2100"/>
              <a:buFont typeface="Arial"/>
              <a:buNone/>
            </a:pPr>
            <a:r>
              <a:rPr lang="en-US" cap="small" dirty="0">
                <a:latin typeface="Arial"/>
                <a:ea typeface="Arial"/>
                <a:cs typeface="Arial"/>
                <a:sym typeface="Arial"/>
              </a:rPr>
              <a:t>Stonehenge</a:t>
            </a:r>
            <a:br>
              <a:rPr lang="en-US" cap="small" dirty="0">
                <a:latin typeface="Arial"/>
                <a:ea typeface="Arial"/>
                <a:cs typeface="Arial"/>
                <a:sym typeface="Arial"/>
              </a:rPr>
            </a:br>
            <a:r>
              <a:rPr lang="en-US" cap="small" dirty="0">
                <a:latin typeface="Arial"/>
                <a:ea typeface="Arial"/>
                <a:cs typeface="Arial"/>
                <a:sym typeface="Arial"/>
              </a:rPr>
              <a:t>Men’s Golf Association</a:t>
            </a:r>
            <a:br>
              <a:rPr lang="en-US" cap="small" dirty="0">
                <a:latin typeface="Arial"/>
                <a:ea typeface="Arial"/>
                <a:cs typeface="Arial"/>
                <a:sym typeface="Arial"/>
              </a:rPr>
            </a:br>
            <a:br>
              <a:rPr lang="en-US" cap="small" dirty="0">
                <a:latin typeface="Arial"/>
                <a:ea typeface="Arial"/>
                <a:cs typeface="Arial"/>
                <a:sym typeface="Arial"/>
              </a:rPr>
            </a:br>
            <a:r>
              <a:rPr lang="en-US" cap="small" dirty="0">
                <a:latin typeface="Arial"/>
                <a:ea typeface="Arial"/>
                <a:cs typeface="Arial"/>
                <a:sym typeface="Arial"/>
              </a:rPr>
              <a:t>20</a:t>
            </a:r>
            <a:r>
              <a:rPr lang="en-US" cap="small" dirty="0"/>
              <a:t>23</a:t>
            </a:r>
            <a:r>
              <a:rPr lang="en-US" cap="small" dirty="0">
                <a:latin typeface="Arial"/>
                <a:ea typeface="Arial"/>
                <a:cs typeface="Arial"/>
                <a:sym typeface="Arial"/>
              </a:rPr>
              <a:t> Membership Guidebook </a:t>
            </a:r>
            <a:endParaRPr cap="small"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12"/>
          <p:cNvSpPr txBox="1">
            <a:spLocks noGrp="1"/>
          </p:cNvSpPr>
          <p:nvPr>
            <p:ph type="title"/>
          </p:nvPr>
        </p:nvSpPr>
        <p:spPr>
          <a:xfrm>
            <a:off x="624078" y="0"/>
            <a:ext cx="8667750" cy="1143000"/>
          </a:xfrm>
          <a:prstGeom prst="rect">
            <a:avLst/>
          </a:prstGeom>
          <a:noFill/>
          <a:ln>
            <a:noFill/>
          </a:ln>
        </p:spPr>
        <p:txBody>
          <a:bodyPr spcFirstLastPara="1" wrap="square" lIns="0" tIns="182875" rIns="0" bIns="0" anchor="ctr" anchorCtr="0">
            <a:noAutofit/>
          </a:bodyPr>
          <a:lstStyle/>
          <a:p>
            <a:pPr marL="0" lvl="0" indent="0" algn="l" rtl="0">
              <a:lnSpc>
                <a:spcPct val="80000"/>
              </a:lnSpc>
              <a:spcBef>
                <a:spcPts val="0"/>
              </a:spcBef>
              <a:spcAft>
                <a:spcPts val="0"/>
              </a:spcAft>
              <a:buClr>
                <a:schemeClr val="lt2"/>
              </a:buClr>
              <a:buSzPts val="2400"/>
              <a:buFont typeface="Arial"/>
              <a:buNone/>
            </a:pPr>
            <a:r>
              <a:rPr lang="en-US"/>
              <a:t>MGA SPONSORED CHRISTMAS PARTY</a:t>
            </a:r>
            <a:endParaRPr/>
          </a:p>
        </p:txBody>
      </p:sp>
      <p:sp>
        <p:nvSpPr>
          <p:cNvPr id="545" name="Google Shape;545;p12"/>
          <p:cNvSpPr txBox="1">
            <a:spLocks noGrp="1"/>
          </p:cNvSpPr>
          <p:nvPr>
            <p:ph type="sldNum" idx="4294967295"/>
          </p:nvPr>
        </p:nvSpPr>
        <p:spPr>
          <a:xfrm>
            <a:off x="947738" y="6483401"/>
            <a:ext cx="157094" cy="153888"/>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10</a:t>
            </a:fld>
            <a:endParaRPr/>
          </a:p>
        </p:txBody>
      </p:sp>
      <p:sp>
        <p:nvSpPr>
          <p:cNvPr id="546" name="Google Shape;546;p12"/>
          <p:cNvSpPr/>
          <p:nvPr/>
        </p:nvSpPr>
        <p:spPr>
          <a:xfrm>
            <a:off x="624078" y="1935540"/>
            <a:ext cx="4870789" cy="10618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Arial"/>
                <a:ea typeface="Arial"/>
                <a:cs typeface="Arial"/>
                <a:sym typeface="Arial"/>
              </a:rPr>
              <a:t>In cooperation with the Club, the MGA Committee will host the annual Christmas Party and will invite ALL club members to the party. The Club will determine the price per attendee at a later date, but, as in past years, the cost of attendance for first combination of 75 MGA members and their guests will be covered by the MGA.  Each MGA member can bring one guest.  Year-end MGA awards, trophies, and prizes will be presented at the party.</a:t>
            </a:r>
            <a:endParaRPr sz="1050">
              <a:solidFill>
                <a:schemeClr val="dk1"/>
              </a:solidFill>
              <a:latin typeface="Arial"/>
              <a:ea typeface="Arial"/>
              <a:cs typeface="Arial"/>
              <a:sym typeface="Arial"/>
            </a:endParaRPr>
          </a:p>
        </p:txBody>
      </p:sp>
      <p:pic>
        <p:nvPicPr>
          <p:cNvPr id="547" name="Google Shape;547;p12"/>
          <p:cNvPicPr preferRelativeResize="0"/>
          <p:nvPr/>
        </p:nvPicPr>
        <p:blipFill rotWithShape="1">
          <a:blip r:embed="rId3">
            <a:alphaModFix/>
          </a:blip>
          <a:srcRect/>
          <a:stretch/>
        </p:blipFill>
        <p:spPr>
          <a:xfrm>
            <a:off x="5830828" y="2743200"/>
            <a:ext cx="3461000" cy="3285066"/>
          </a:xfrm>
          <a:prstGeom prst="rect">
            <a:avLst/>
          </a:prstGeom>
          <a:noFill/>
          <a:ln>
            <a:noFill/>
          </a:ln>
        </p:spPr>
      </p:pic>
      <p:pic>
        <p:nvPicPr>
          <p:cNvPr id="548" name="Google Shape;548;p12"/>
          <p:cNvPicPr preferRelativeResize="0"/>
          <p:nvPr/>
        </p:nvPicPr>
        <p:blipFill rotWithShape="1">
          <a:blip r:embed="rId4">
            <a:alphaModFix/>
          </a:blip>
          <a:srcRect/>
          <a:stretch/>
        </p:blipFill>
        <p:spPr>
          <a:xfrm>
            <a:off x="6815139" y="5071533"/>
            <a:ext cx="292560" cy="478327"/>
          </a:xfrm>
          <a:prstGeom prst="rect">
            <a:avLst/>
          </a:prstGeom>
          <a:noFill/>
          <a:ln>
            <a:noFill/>
          </a:ln>
        </p:spPr>
      </p:pic>
      <p:pic>
        <p:nvPicPr>
          <p:cNvPr id="549" name="Google Shape;549;p12" descr="Image result for golfer outline"/>
          <p:cNvPicPr preferRelativeResize="0"/>
          <p:nvPr/>
        </p:nvPicPr>
        <p:blipFill rotWithShape="1">
          <a:blip r:embed="rId5">
            <a:alphaModFix/>
          </a:blip>
          <a:srcRect b="8116"/>
          <a:stretch/>
        </p:blipFill>
        <p:spPr>
          <a:xfrm>
            <a:off x="7191943" y="4695842"/>
            <a:ext cx="503434" cy="541867"/>
          </a:xfrm>
          <a:prstGeom prst="rect">
            <a:avLst/>
          </a:prstGeom>
          <a:noFill/>
          <a:ln>
            <a:noFill/>
          </a:ln>
        </p:spPr>
      </p:pic>
      <p:pic>
        <p:nvPicPr>
          <p:cNvPr id="550" name="Google Shape;550;p12" descr="Image result for trophy outline"/>
          <p:cNvPicPr preferRelativeResize="0"/>
          <p:nvPr/>
        </p:nvPicPr>
        <p:blipFill rotWithShape="1">
          <a:blip r:embed="rId6">
            <a:alphaModFix/>
          </a:blip>
          <a:srcRect/>
          <a:stretch/>
        </p:blipFill>
        <p:spPr>
          <a:xfrm>
            <a:off x="7527396" y="5163071"/>
            <a:ext cx="335961" cy="386789"/>
          </a:xfrm>
          <a:prstGeom prst="rect">
            <a:avLst/>
          </a:prstGeom>
          <a:noFill/>
          <a:ln>
            <a:noFill/>
          </a:ln>
        </p:spPr>
      </p:pic>
      <p:pic>
        <p:nvPicPr>
          <p:cNvPr id="551" name="Google Shape;551;p12" descr="Image result for golfer outlines"/>
          <p:cNvPicPr preferRelativeResize="0"/>
          <p:nvPr/>
        </p:nvPicPr>
        <p:blipFill rotWithShape="1">
          <a:blip r:embed="rId7">
            <a:alphaModFix/>
          </a:blip>
          <a:srcRect/>
          <a:stretch/>
        </p:blipFill>
        <p:spPr>
          <a:xfrm flipH="1">
            <a:off x="8164764" y="4953000"/>
            <a:ext cx="179561" cy="366162"/>
          </a:xfrm>
          <a:prstGeom prst="rect">
            <a:avLst/>
          </a:prstGeom>
          <a:noFill/>
          <a:ln>
            <a:noFill/>
          </a:ln>
        </p:spPr>
      </p:pic>
      <p:pic>
        <p:nvPicPr>
          <p:cNvPr id="552" name="Google Shape;552;p12" descr="Image result for golfer outline"/>
          <p:cNvPicPr preferRelativeResize="0"/>
          <p:nvPr/>
        </p:nvPicPr>
        <p:blipFill rotWithShape="1">
          <a:blip r:embed="rId8">
            <a:alphaModFix/>
          </a:blip>
          <a:srcRect b="8116"/>
          <a:stretch/>
        </p:blipFill>
        <p:spPr>
          <a:xfrm>
            <a:off x="6869104" y="4091963"/>
            <a:ext cx="620081" cy="667419"/>
          </a:xfrm>
          <a:prstGeom prst="rect">
            <a:avLst/>
          </a:prstGeom>
          <a:noFill/>
          <a:ln>
            <a:noFill/>
          </a:ln>
        </p:spPr>
      </p:pic>
      <p:pic>
        <p:nvPicPr>
          <p:cNvPr id="553" name="Google Shape;553;p12" descr="Image result for trophy outline"/>
          <p:cNvPicPr preferRelativeResize="0"/>
          <p:nvPr/>
        </p:nvPicPr>
        <p:blipFill rotWithShape="1">
          <a:blip r:embed="rId6">
            <a:alphaModFix/>
          </a:blip>
          <a:srcRect/>
          <a:stretch/>
        </p:blipFill>
        <p:spPr>
          <a:xfrm>
            <a:off x="7863357" y="3969070"/>
            <a:ext cx="335961" cy="386789"/>
          </a:xfrm>
          <a:prstGeom prst="rect">
            <a:avLst/>
          </a:prstGeom>
          <a:noFill/>
          <a:ln>
            <a:noFill/>
          </a:ln>
        </p:spPr>
      </p:pic>
      <p:pic>
        <p:nvPicPr>
          <p:cNvPr id="554" name="Google Shape;554;p12" descr="Image result for trophy outline"/>
          <p:cNvPicPr preferRelativeResize="0"/>
          <p:nvPr/>
        </p:nvPicPr>
        <p:blipFill rotWithShape="1">
          <a:blip r:embed="rId6">
            <a:alphaModFix/>
          </a:blip>
          <a:srcRect/>
          <a:stretch/>
        </p:blipFill>
        <p:spPr>
          <a:xfrm>
            <a:off x="7427320" y="3041707"/>
            <a:ext cx="335961" cy="386789"/>
          </a:xfrm>
          <a:prstGeom prst="rect">
            <a:avLst/>
          </a:prstGeom>
          <a:noFill/>
          <a:ln>
            <a:noFill/>
          </a:ln>
        </p:spPr>
      </p:pic>
      <p:pic>
        <p:nvPicPr>
          <p:cNvPr id="555" name="Google Shape;555;p12" descr="Image result for golfer outlines"/>
          <p:cNvPicPr preferRelativeResize="0"/>
          <p:nvPr/>
        </p:nvPicPr>
        <p:blipFill rotWithShape="1">
          <a:blip r:embed="rId7">
            <a:alphaModFix/>
          </a:blip>
          <a:srcRect/>
          <a:stretch/>
        </p:blipFill>
        <p:spPr>
          <a:xfrm flipH="1">
            <a:off x="7660729" y="4323784"/>
            <a:ext cx="179561" cy="366162"/>
          </a:xfrm>
          <a:prstGeom prst="rect">
            <a:avLst/>
          </a:prstGeom>
          <a:noFill/>
          <a:ln>
            <a:noFill/>
          </a:ln>
        </p:spPr>
      </p:pic>
      <p:pic>
        <p:nvPicPr>
          <p:cNvPr id="556" name="Google Shape;556;p12" descr="Image result for golfer outlines"/>
          <p:cNvPicPr preferRelativeResize="0"/>
          <p:nvPr/>
        </p:nvPicPr>
        <p:blipFill rotWithShape="1">
          <a:blip r:embed="rId7">
            <a:alphaModFix/>
          </a:blip>
          <a:srcRect/>
          <a:stretch/>
        </p:blipFill>
        <p:spPr>
          <a:xfrm flipH="1">
            <a:off x="7361025" y="3832264"/>
            <a:ext cx="179561" cy="366162"/>
          </a:xfrm>
          <a:prstGeom prst="rect">
            <a:avLst/>
          </a:prstGeom>
          <a:noFill/>
          <a:ln>
            <a:noFill/>
          </a:ln>
        </p:spPr>
      </p:pic>
      <p:pic>
        <p:nvPicPr>
          <p:cNvPr id="557" name="Google Shape;557;p12" descr="Image result for golfer outline"/>
          <p:cNvPicPr preferRelativeResize="0"/>
          <p:nvPr/>
        </p:nvPicPr>
        <p:blipFill rotWithShape="1">
          <a:blip r:embed="rId5">
            <a:alphaModFix/>
          </a:blip>
          <a:srcRect b="8116"/>
          <a:stretch/>
        </p:blipFill>
        <p:spPr>
          <a:xfrm>
            <a:off x="7917712" y="4355859"/>
            <a:ext cx="503434" cy="541867"/>
          </a:xfrm>
          <a:prstGeom prst="rect">
            <a:avLst/>
          </a:prstGeom>
          <a:noFill/>
          <a:ln>
            <a:noFill/>
          </a:ln>
        </p:spPr>
      </p:pic>
      <p:pic>
        <p:nvPicPr>
          <p:cNvPr id="558" name="Google Shape;558;p12" descr="Image result for golfer outline"/>
          <p:cNvPicPr preferRelativeResize="0"/>
          <p:nvPr/>
        </p:nvPicPr>
        <p:blipFill rotWithShape="1">
          <a:blip r:embed="rId8">
            <a:alphaModFix/>
          </a:blip>
          <a:srcRect b="8116"/>
          <a:stretch/>
        </p:blipFill>
        <p:spPr>
          <a:xfrm>
            <a:off x="8242868" y="5163071"/>
            <a:ext cx="559168" cy="601856"/>
          </a:xfrm>
          <a:prstGeom prst="rect">
            <a:avLst/>
          </a:prstGeom>
          <a:noFill/>
          <a:ln>
            <a:noFill/>
          </a:ln>
        </p:spPr>
      </p:pic>
      <p:pic>
        <p:nvPicPr>
          <p:cNvPr id="559" name="Google Shape;559;p12"/>
          <p:cNvPicPr preferRelativeResize="0"/>
          <p:nvPr/>
        </p:nvPicPr>
        <p:blipFill rotWithShape="1">
          <a:blip r:embed="rId4">
            <a:alphaModFix/>
          </a:blip>
          <a:srcRect/>
          <a:stretch/>
        </p:blipFill>
        <p:spPr>
          <a:xfrm>
            <a:off x="7695376" y="3427760"/>
            <a:ext cx="292560" cy="4783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3"/>
          <p:cNvSpPr txBox="1">
            <a:spLocks noGrp="1"/>
          </p:cNvSpPr>
          <p:nvPr>
            <p:ph type="title"/>
          </p:nvPr>
        </p:nvSpPr>
        <p:spPr>
          <a:xfrm>
            <a:off x="624078" y="0"/>
            <a:ext cx="8667750" cy="1143000"/>
          </a:xfrm>
          <a:prstGeom prst="rect">
            <a:avLst/>
          </a:prstGeom>
          <a:noFill/>
          <a:ln>
            <a:noFill/>
          </a:ln>
        </p:spPr>
        <p:txBody>
          <a:bodyPr spcFirstLastPara="1" wrap="square" lIns="0" tIns="182875" rIns="0" bIns="0" anchor="ctr" anchorCtr="0">
            <a:noAutofit/>
          </a:bodyPr>
          <a:lstStyle/>
          <a:p>
            <a:pPr marL="0" lvl="0" indent="0" algn="l" rtl="0">
              <a:lnSpc>
                <a:spcPct val="80000"/>
              </a:lnSpc>
              <a:spcBef>
                <a:spcPts val="0"/>
              </a:spcBef>
              <a:spcAft>
                <a:spcPts val="0"/>
              </a:spcAft>
              <a:buClr>
                <a:schemeClr val="lt2"/>
              </a:buClr>
              <a:buSzPts val="2400"/>
              <a:buFont typeface="Arial"/>
              <a:buNone/>
            </a:pPr>
            <a:r>
              <a:rPr lang="en-US"/>
              <a:t>HANDICAPPING</a:t>
            </a:r>
            <a:endParaRPr/>
          </a:p>
        </p:txBody>
      </p:sp>
      <p:sp>
        <p:nvSpPr>
          <p:cNvPr id="565" name="Google Shape;565;p13"/>
          <p:cNvSpPr txBox="1">
            <a:spLocks noGrp="1"/>
          </p:cNvSpPr>
          <p:nvPr>
            <p:ph type="sldNum" idx="4294967295"/>
          </p:nvPr>
        </p:nvSpPr>
        <p:spPr>
          <a:xfrm>
            <a:off x="947738" y="6483401"/>
            <a:ext cx="157094" cy="153888"/>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11</a:t>
            </a:fld>
            <a:endParaRPr/>
          </a:p>
        </p:txBody>
      </p:sp>
      <p:sp>
        <p:nvSpPr>
          <p:cNvPr id="566" name="Google Shape;566;p13"/>
          <p:cNvSpPr/>
          <p:nvPr/>
        </p:nvSpPr>
        <p:spPr>
          <a:xfrm>
            <a:off x="4677494" y="1373101"/>
            <a:ext cx="4614334"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Just a word on handicapping:  Golf is fun only if it's fair.  The game was developed based solely on integrity, and honest and timely posting of scores is a requirement of the USGA Handicap System.  It is expected that all MGA members will honor this requirement.  All players should post all rounds played to the GHIN system.</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200" i="1">
                <a:solidFill>
                  <a:schemeClr val="dk1"/>
                </a:solidFill>
                <a:latin typeface="Arial"/>
                <a:ea typeface="Arial"/>
                <a:cs typeface="Arial"/>
                <a:sym typeface="Arial"/>
              </a:rPr>
              <a:t>“Success in this game depends less on strength of body than strength of mind and character.” – Arnold Palmer</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p:txBody>
      </p:sp>
      <p:pic>
        <p:nvPicPr>
          <p:cNvPr id="567" name="Google Shape;567;p13"/>
          <p:cNvPicPr preferRelativeResize="0"/>
          <p:nvPr/>
        </p:nvPicPr>
        <p:blipFill rotWithShape="1">
          <a:blip r:embed="rId3">
            <a:alphaModFix/>
          </a:blip>
          <a:srcRect/>
          <a:stretch/>
        </p:blipFill>
        <p:spPr>
          <a:xfrm>
            <a:off x="507472" y="3030582"/>
            <a:ext cx="1952202" cy="319179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14"/>
          <p:cNvSpPr txBox="1">
            <a:spLocks noGrp="1"/>
          </p:cNvSpPr>
          <p:nvPr>
            <p:ph type="title"/>
          </p:nvPr>
        </p:nvSpPr>
        <p:spPr>
          <a:xfrm>
            <a:off x="624078" y="0"/>
            <a:ext cx="8667750" cy="1143000"/>
          </a:xfrm>
          <a:prstGeom prst="rect">
            <a:avLst/>
          </a:prstGeom>
          <a:noFill/>
          <a:ln>
            <a:noFill/>
          </a:ln>
        </p:spPr>
        <p:txBody>
          <a:bodyPr spcFirstLastPara="1" wrap="square" lIns="0" tIns="182875" rIns="0" bIns="0" anchor="ctr" anchorCtr="0">
            <a:noAutofit/>
          </a:bodyPr>
          <a:lstStyle/>
          <a:p>
            <a:pPr marL="0" lvl="0" indent="0" algn="l" rtl="0">
              <a:lnSpc>
                <a:spcPct val="80000"/>
              </a:lnSpc>
              <a:spcBef>
                <a:spcPts val="0"/>
              </a:spcBef>
              <a:spcAft>
                <a:spcPts val="0"/>
              </a:spcAft>
              <a:buClr>
                <a:schemeClr val="lt2"/>
              </a:buClr>
              <a:buSzPts val="2400"/>
              <a:buFont typeface="Arial"/>
              <a:buNone/>
            </a:pPr>
            <a:r>
              <a:rPr lang="en-US"/>
              <a:t>MGA COMMITTEE</a:t>
            </a:r>
            <a:endParaRPr/>
          </a:p>
        </p:txBody>
      </p:sp>
      <p:sp>
        <p:nvSpPr>
          <p:cNvPr id="573" name="Google Shape;573;p14"/>
          <p:cNvSpPr txBox="1">
            <a:spLocks noGrp="1"/>
          </p:cNvSpPr>
          <p:nvPr>
            <p:ph type="sldNum" idx="4294967295"/>
          </p:nvPr>
        </p:nvSpPr>
        <p:spPr>
          <a:xfrm>
            <a:off x="947738" y="6483401"/>
            <a:ext cx="157094" cy="153888"/>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12</a:t>
            </a:fld>
            <a:endParaRPr/>
          </a:p>
        </p:txBody>
      </p:sp>
      <p:sp>
        <p:nvSpPr>
          <p:cNvPr id="574" name="Google Shape;574;p14"/>
          <p:cNvSpPr/>
          <p:nvPr/>
        </p:nvSpPr>
        <p:spPr>
          <a:xfrm>
            <a:off x="624078" y="1143000"/>
            <a:ext cx="4614334" cy="51090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u="sng" dirty="0">
                <a:solidFill>
                  <a:schemeClr val="dk1"/>
                </a:solidFill>
                <a:latin typeface="Arial"/>
                <a:ea typeface="Arial"/>
                <a:cs typeface="Arial"/>
                <a:sym typeface="Arial"/>
              </a:rPr>
              <a:t>Officers:</a:t>
            </a:r>
            <a:endParaRPr dirty="0"/>
          </a:p>
          <a:p>
            <a:pPr marL="0" marR="0" lvl="0" indent="0" algn="l" rtl="0">
              <a:spcBef>
                <a:spcPts val="0"/>
              </a:spcBef>
              <a:spcAft>
                <a:spcPts val="0"/>
              </a:spcAft>
              <a:buNone/>
            </a:pPr>
            <a:endParaRPr sz="1400" u="sng"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Carter Sargeant – President</a:t>
            </a:r>
            <a:endParaRPr dirty="0"/>
          </a:p>
          <a:p>
            <a:pPr marL="285750" marR="0" lvl="0" indent="-285750" algn="l" rtl="0">
              <a:spcBef>
                <a:spcPts val="0"/>
              </a:spcBef>
              <a:spcAft>
                <a:spcPts val="0"/>
              </a:spcAft>
              <a:buClr>
                <a:schemeClr val="dk1"/>
              </a:buClr>
              <a:buSzPts val="1400"/>
              <a:buFont typeface="Arial"/>
              <a:buChar char="•"/>
            </a:pPr>
            <a:r>
              <a:rPr lang="en-US" dirty="0">
                <a:solidFill>
                  <a:schemeClr val="dk1"/>
                </a:solidFill>
              </a:rPr>
              <a:t>Corey Divine</a:t>
            </a:r>
            <a:r>
              <a:rPr lang="en-US" sz="1400" dirty="0">
                <a:solidFill>
                  <a:schemeClr val="dk1"/>
                </a:solidFill>
                <a:latin typeface="Arial"/>
                <a:ea typeface="Arial"/>
                <a:cs typeface="Arial"/>
                <a:sym typeface="Arial"/>
              </a:rPr>
              <a:t> – Vice-President</a:t>
            </a:r>
            <a:endParaRPr dirty="0"/>
          </a:p>
          <a:p>
            <a:pPr marL="285750" marR="0" lvl="0" indent="-285750" algn="l" rtl="0">
              <a:spcBef>
                <a:spcPts val="0"/>
              </a:spcBef>
              <a:spcAft>
                <a:spcPts val="0"/>
              </a:spcAft>
              <a:buClr>
                <a:schemeClr val="dk1"/>
              </a:buClr>
              <a:buSzPts val="1400"/>
              <a:buFont typeface="Arial"/>
              <a:buChar char="•"/>
            </a:pPr>
            <a:r>
              <a:rPr lang="en-US" dirty="0">
                <a:solidFill>
                  <a:schemeClr val="dk1"/>
                </a:solidFill>
              </a:rPr>
              <a:t>Haider Sharifi</a:t>
            </a:r>
            <a:r>
              <a:rPr lang="en-US" sz="1400" dirty="0">
                <a:solidFill>
                  <a:schemeClr val="dk1"/>
                </a:solidFill>
                <a:latin typeface="Arial"/>
                <a:ea typeface="Arial"/>
                <a:cs typeface="Arial"/>
                <a:sym typeface="Arial"/>
              </a:rPr>
              <a:t> – Treasurer</a:t>
            </a: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Charles Allen - Secretary</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0" marR="0" lvl="0" indent="0" algn="l" rtl="0">
              <a:spcBef>
                <a:spcPts val="0"/>
              </a:spcBef>
              <a:spcAft>
                <a:spcPts val="0"/>
              </a:spcAft>
              <a:buNone/>
            </a:pPr>
            <a:r>
              <a:rPr lang="en-US" sz="1400" u="sng" dirty="0">
                <a:solidFill>
                  <a:schemeClr val="dk1"/>
                </a:solidFill>
                <a:latin typeface="Arial"/>
                <a:ea typeface="Arial"/>
                <a:cs typeface="Arial"/>
                <a:sym typeface="Arial"/>
              </a:rPr>
              <a:t>Other Members:</a:t>
            </a:r>
            <a:endParaRPr dirty="0"/>
          </a:p>
          <a:p>
            <a:pPr marL="0" marR="0" lvl="0" indent="0" algn="l" rtl="0">
              <a:spcBef>
                <a:spcPts val="0"/>
              </a:spcBef>
              <a:spcAft>
                <a:spcPts val="0"/>
              </a:spcAft>
              <a:buNone/>
            </a:pPr>
            <a:endParaRPr sz="1400" u="sng" dirty="0">
              <a:solidFill>
                <a:schemeClr val="dk1"/>
              </a:solidFill>
              <a:latin typeface="Arial"/>
              <a:ea typeface="Arial"/>
              <a:cs typeface="Arial"/>
              <a:sym typeface="Arial"/>
            </a:endParaRPr>
          </a:p>
          <a:p>
            <a:pPr marL="457200" marR="0" lvl="0" indent="0" algn="l" rtl="0">
              <a:spcBef>
                <a:spcPts val="0"/>
              </a:spcBef>
              <a:spcAft>
                <a:spcPts val="0"/>
              </a:spcAft>
              <a:buNone/>
            </a:pPr>
            <a:endParaRPr dirty="0">
              <a:solidFill>
                <a:schemeClr val="dk1"/>
              </a:solidFill>
            </a:endParaRPr>
          </a:p>
          <a:p>
            <a:pPr marL="457200" marR="0" lvl="0" indent="0" algn="l" rtl="0">
              <a:spcBef>
                <a:spcPts val="0"/>
              </a:spcBef>
              <a:spcAft>
                <a:spcPts val="0"/>
              </a:spcAft>
              <a:buNone/>
            </a:pPr>
            <a:r>
              <a:rPr lang="en-US" dirty="0">
                <a:solidFill>
                  <a:schemeClr val="dk1"/>
                </a:solidFill>
              </a:rPr>
              <a:t>Chris Sweeney</a:t>
            </a:r>
            <a:endParaRPr dirty="0">
              <a:solidFill>
                <a:schemeClr val="dk1"/>
              </a:solidFill>
            </a:endParaRPr>
          </a:p>
          <a:p>
            <a:pPr marL="457200" marR="0" lvl="0" indent="0" algn="l" rtl="0">
              <a:spcBef>
                <a:spcPts val="0"/>
              </a:spcBef>
              <a:spcAft>
                <a:spcPts val="0"/>
              </a:spcAft>
              <a:buNone/>
            </a:pPr>
            <a:r>
              <a:rPr lang="en-US" dirty="0">
                <a:solidFill>
                  <a:schemeClr val="dk1"/>
                </a:solidFill>
              </a:rPr>
              <a:t>Jim </a:t>
            </a:r>
            <a:r>
              <a:rPr lang="en-US" dirty="0" err="1">
                <a:solidFill>
                  <a:schemeClr val="dk1"/>
                </a:solidFill>
              </a:rPr>
              <a:t>Zamparello</a:t>
            </a:r>
            <a:endParaRPr dirty="0">
              <a:solidFill>
                <a:schemeClr val="dk1"/>
              </a:solidFill>
            </a:endParaRPr>
          </a:p>
          <a:p>
            <a:pPr marL="457200" marR="0" lvl="0" indent="0" algn="l" rtl="0">
              <a:spcBef>
                <a:spcPts val="0"/>
              </a:spcBef>
              <a:spcAft>
                <a:spcPts val="0"/>
              </a:spcAft>
              <a:buNone/>
            </a:pPr>
            <a:r>
              <a:rPr lang="en-US" dirty="0">
                <a:solidFill>
                  <a:schemeClr val="dk1"/>
                </a:solidFill>
              </a:rPr>
              <a:t>Jason Garrett</a:t>
            </a:r>
            <a:endParaRPr dirty="0">
              <a:solidFill>
                <a:schemeClr val="dk1"/>
              </a:solidFill>
            </a:endParaRPr>
          </a:p>
          <a:p>
            <a:pPr marL="457200" marR="0" lvl="0" indent="0" algn="l" rtl="0">
              <a:spcBef>
                <a:spcPts val="0"/>
              </a:spcBef>
              <a:spcAft>
                <a:spcPts val="0"/>
              </a:spcAft>
              <a:buNone/>
            </a:pPr>
            <a:r>
              <a:rPr lang="en-US" dirty="0">
                <a:solidFill>
                  <a:schemeClr val="dk1"/>
                </a:solidFill>
              </a:rPr>
              <a:t>Paul Thompson</a:t>
            </a:r>
            <a:endParaRPr dirty="0">
              <a:solidFill>
                <a:schemeClr val="dk1"/>
              </a:solidFill>
            </a:endParaRPr>
          </a:p>
          <a:p>
            <a:pPr marL="457200" marR="0" lvl="0" indent="0" algn="l" rtl="0">
              <a:spcBef>
                <a:spcPts val="0"/>
              </a:spcBef>
              <a:spcAft>
                <a:spcPts val="0"/>
              </a:spcAft>
              <a:buNone/>
            </a:pPr>
            <a:r>
              <a:rPr lang="en-US" dirty="0">
                <a:solidFill>
                  <a:schemeClr val="dk1"/>
                </a:solidFill>
              </a:rPr>
              <a:t>Sam Williams</a:t>
            </a:r>
            <a:endParaRPr dirty="0">
              <a:solidFill>
                <a:schemeClr val="dk1"/>
              </a:solidFill>
            </a:endParaRPr>
          </a:p>
          <a:p>
            <a:pPr marL="457200" marR="0" lvl="0" indent="0" algn="l" rtl="0">
              <a:spcBef>
                <a:spcPts val="0"/>
              </a:spcBef>
              <a:spcAft>
                <a:spcPts val="0"/>
              </a:spcAft>
              <a:buNone/>
            </a:pPr>
            <a:r>
              <a:rPr lang="en-US" dirty="0">
                <a:solidFill>
                  <a:schemeClr val="dk1"/>
                </a:solidFill>
              </a:rPr>
              <a:t>Thor </a:t>
            </a:r>
            <a:r>
              <a:rPr lang="en-US" dirty="0" err="1">
                <a:solidFill>
                  <a:schemeClr val="dk1"/>
                </a:solidFill>
              </a:rPr>
              <a:t>Thorsson</a:t>
            </a:r>
            <a:endParaRPr dirty="0">
              <a:solidFill>
                <a:schemeClr val="dk1"/>
              </a:solidFill>
            </a:endParaRPr>
          </a:p>
          <a:p>
            <a:pPr marL="0" marR="0" lvl="0" indent="0" algn="l" rtl="0">
              <a:spcBef>
                <a:spcPts val="0"/>
              </a:spcBef>
              <a:spcAft>
                <a:spcPts val="0"/>
              </a:spcAft>
              <a:buNone/>
            </a:pPr>
            <a:endParaRPr sz="1400" dirty="0">
              <a:solidFill>
                <a:schemeClr val="dk1"/>
              </a:solidFill>
              <a:latin typeface="Arial"/>
              <a:ea typeface="Arial"/>
              <a:cs typeface="Arial"/>
              <a:sym typeface="Arial"/>
            </a:endParaRPr>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0" marR="0" lvl="0" indent="0" algn="l" rtl="0">
              <a:spcBef>
                <a:spcPts val="0"/>
              </a:spcBef>
              <a:spcAft>
                <a:spcPts val="0"/>
              </a:spcAft>
              <a:buNone/>
            </a:pPr>
            <a:endParaRPr sz="1200" dirty="0">
              <a:solidFill>
                <a:schemeClr val="dk1"/>
              </a:solidFill>
              <a:latin typeface="Arial"/>
              <a:ea typeface="Arial"/>
              <a:cs typeface="Arial"/>
              <a:sym typeface="Arial"/>
            </a:endParaRPr>
          </a:p>
          <a:p>
            <a:pPr marL="0" marR="0" lvl="0" indent="0" algn="l" rtl="0">
              <a:spcBef>
                <a:spcPts val="0"/>
              </a:spcBef>
              <a:spcAft>
                <a:spcPts val="0"/>
              </a:spcAft>
              <a:buNone/>
            </a:pPr>
            <a:endParaRPr sz="1200" dirty="0">
              <a:solidFill>
                <a:schemeClr val="dk1"/>
              </a:solidFill>
              <a:latin typeface="Arial"/>
              <a:ea typeface="Arial"/>
              <a:cs typeface="Arial"/>
              <a:sym typeface="Arial"/>
            </a:endParaRPr>
          </a:p>
          <a:p>
            <a:pPr marL="0" marR="0" lvl="0" indent="0" algn="l" rtl="0">
              <a:spcBef>
                <a:spcPts val="0"/>
              </a:spcBef>
              <a:spcAft>
                <a:spcPts val="0"/>
              </a:spcAft>
              <a:buNone/>
            </a:pPr>
            <a:endParaRPr sz="1200" dirty="0">
              <a:solidFill>
                <a:schemeClr val="dk1"/>
              </a:solidFill>
              <a:latin typeface="Arial"/>
              <a:ea typeface="Arial"/>
              <a:cs typeface="Arial"/>
              <a:sym typeface="Arial"/>
            </a:endParaRPr>
          </a:p>
          <a:p>
            <a:pPr marL="0" marR="0" lvl="0" indent="0" algn="l" rtl="0">
              <a:spcBef>
                <a:spcPts val="0"/>
              </a:spcBef>
              <a:spcAft>
                <a:spcPts val="0"/>
              </a:spcAft>
              <a:buNone/>
            </a:pPr>
            <a:endParaRPr sz="1200" dirty="0">
              <a:solidFill>
                <a:schemeClr val="dk1"/>
              </a:solidFill>
              <a:latin typeface="Arial"/>
              <a:ea typeface="Arial"/>
              <a:cs typeface="Arial"/>
              <a:sym typeface="Arial"/>
            </a:endParaRPr>
          </a:p>
          <a:p>
            <a:pPr marL="0" marR="0" lvl="0" indent="0" algn="l" rtl="0">
              <a:spcBef>
                <a:spcPts val="0"/>
              </a:spcBef>
              <a:spcAft>
                <a:spcPts val="0"/>
              </a:spcAft>
              <a:buNone/>
            </a:pPr>
            <a:endParaRPr sz="1200" dirty="0">
              <a:solidFill>
                <a:schemeClr val="dk1"/>
              </a:solidFill>
              <a:latin typeface="Arial"/>
              <a:ea typeface="Arial"/>
              <a:cs typeface="Arial"/>
              <a:sym typeface="Arial"/>
            </a:endParaRPr>
          </a:p>
        </p:txBody>
      </p:sp>
      <p:pic>
        <p:nvPicPr>
          <p:cNvPr id="575" name="Google Shape;575;p14"/>
          <p:cNvPicPr preferRelativeResize="0"/>
          <p:nvPr/>
        </p:nvPicPr>
        <p:blipFill rotWithShape="1">
          <a:blip r:embed="rId3">
            <a:alphaModFix/>
          </a:blip>
          <a:srcRect/>
          <a:stretch/>
        </p:blipFill>
        <p:spPr>
          <a:xfrm>
            <a:off x="7637847" y="3602815"/>
            <a:ext cx="1870219" cy="28064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5"/>
          <p:cNvSpPr txBox="1">
            <a:spLocks noGrp="1"/>
          </p:cNvSpPr>
          <p:nvPr>
            <p:ph type="title"/>
          </p:nvPr>
        </p:nvSpPr>
        <p:spPr>
          <a:xfrm>
            <a:off x="624078" y="0"/>
            <a:ext cx="8667750" cy="1143000"/>
          </a:xfrm>
          <a:prstGeom prst="rect">
            <a:avLst/>
          </a:prstGeom>
          <a:noFill/>
          <a:ln>
            <a:noFill/>
          </a:ln>
        </p:spPr>
        <p:txBody>
          <a:bodyPr spcFirstLastPara="1" wrap="square" lIns="0" tIns="182875" rIns="0" bIns="0" anchor="ctr" anchorCtr="0">
            <a:noAutofit/>
          </a:bodyPr>
          <a:lstStyle/>
          <a:p>
            <a:pPr marL="0" lvl="0" indent="0" algn="l" rtl="0">
              <a:lnSpc>
                <a:spcPct val="80000"/>
              </a:lnSpc>
              <a:spcBef>
                <a:spcPts val="0"/>
              </a:spcBef>
              <a:spcAft>
                <a:spcPts val="0"/>
              </a:spcAft>
              <a:buClr>
                <a:schemeClr val="lt2"/>
              </a:buClr>
              <a:buSzPts val="2400"/>
              <a:buFont typeface="Arial"/>
              <a:buNone/>
            </a:pPr>
            <a:r>
              <a:rPr lang="en-US" dirty="0"/>
              <a:t>MGA on Social Media </a:t>
            </a:r>
            <a:endParaRPr dirty="0"/>
          </a:p>
        </p:txBody>
      </p:sp>
      <p:sp>
        <p:nvSpPr>
          <p:cNvPr id="581" name="Google Shape;581;p15"/>
          <p:cNvSpPr txBox="1">
            <a:spLocks noGrp="1"/>
          </p:cNvSpPr>
          <p:nvPr>
            <p:ph type="body" idx="1"/>
          </p:nvPr>
        </p:nvSpPr>
        <p:spPr>
          <a:xfrm>
            <a:off x="624078" y="1261872"/>
            <a:ext cx="8667750" cy="353943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2"/>
              </a:buClr>
              <a:buSzPts val="1400"/>
              <a:buNone/>
            </a:pPr>
            <a:r>
              <a:rPr lang="en-US" dirty="0"/>
              <a:t>For more information on the Stonehenge Men’s Golf Association go to the website below:</a:t>
            </a:r>
            <a:endParaRPr dirty="0"/>
          </a:p>
          <a:p>
            <a:pPr marL="0" lvl="0" indent="0" algn="l" rtl="0">
              <a:lnSpc>
                <a:spcPct val="100000"/>
              </a:lnSpc>
              <a:spcBef>
                <a:spcPts val="1200"/>
              </a:spcBef>
              <a:spcAft>
                <a:spcPts val="0"/>
              </a:spcAft>
              <a:buClr>
                <a:srgbClr val="FF0000"/>
              </a:buClr>
              <a:buSzPts val="1400"/>
              <a:buNone/>
            </a:pPr>
            <a:r>
              <a:rPr lang="en-US" u="sng" dirty="0">
                <a:solidFill>
                  <a:srgbClr val="FF0000"/>
                </a:solidFill>
                <a:hlinkClick r:id="rId3">
                  <a:extLst>
                    <a:ext uri="{A12FA001-AC4F-418D-AE19-62706E023703}">
                      <ahyp:hlinkClr xmlns:ahyp="http://schemas.microsoft.com/office/drawing/2018/hyperlinkcolor" val="tx"/>
                    </a:ext>
                  </a:extLst>
                </a:hlinkClick>
              </a:rPr>
              <a:t>https://www.stonehengemga.com/</a:t>
            </a:r>
            <a:endParaRPr dirty="0">
              <a:solidFill>
                <a:srgbClr val="FF0000"/>
              </a:solidFill>
            </a:endParaRPr>
          </a:p>
          <a:p>
            <a:pPr marL="0" lvl="0" indent="0" algn="l" rtl="0">
              <a:lnSpc>
                <a:spcPct val="100000"/>
              </a:lnSpc>
              <a:spcBef>
                <a:spcPts val="1200"/>
              </a:spcBef>
              <a:spcAft>
                <a:spcPts val="0"/>
              </a:spcAft>
              <a:buClr>
                <a:srgbClr val="FF0000"/>
              </a:buClr>
              <a:buSzPts val="1400"/>
              <a:buNone/>
            </a:pPr>
            <a:r>
              <a:rPr lang="en-US" dirty="0">
                <a:solidFill>
                  <a:srgbClr val="FF0000"/>
                </a:solidFill>
              </a:rPr>
              <a:t>Join Us on Facebook! Search for Stonehenge MGA</a:t>
            </a:r>
          </a:p>
          <a:p>
            <a:pPr marL="0" lvl="0" indent="0" algn="l" rtl="0">
              <a:lnSpc>
                <a:spcPct val="100000"/>
              </a:lnSpc>
              <a:spcBef>
                <a:spcPts val="1200"/>
              </a:spcBef>
              <a:spcAft>
                <a:spcPts val="0"/>
              </a:spcAft>
              <a:buClr>
                <a:srgbClr val="FF0000"/>
              </a:buClr>
              <a:buSzPts val="1400"/>
              <a:buNone/>
            </a:pPr>
            <a:endParaRPr lang="en-US" dirty="0">
              <a:solidFill>
                <a:srgbClr val="FF0000"/>
              </a:solidFill>
            </a:endParaRPr>
          </a:p>
          <a:p>
            <a:pPr marL="0" lvl="0" indent="0" algn="l" rtl="0">
              <a:lnSpc>
                <a:spcPct val="100000"/>
              </a:lnSpc>
              <a:spcBef>
                <a:spcPts val="1200"/>
              </a:spcBef>
              <a:spcAft>
                <a:spcPts val="0"/>
              </a:spcAft>
              <a:buClr>
                <a:srgbClr val="FF0000"/>
              </a:buClr>
              <a:buSzPts val="1400"/>
              <a:buNone/>
            </a:pPr>
            <a:r>
              <a:rPr lang="en-US" dirty="0">
                <a:solidFill>
                  <a:schemeClr val="tx1">
                    <a:lumMod val="50000"/>
                  </a:schemeClr>
                </a:solidFill>
              </a:rPr>
              <a:t>Email the MGA at </a:t>
            </a:r>
            <a:r>
              <a:rPr lang="en-US" dirty="0">
                <a:solidFill>
                  <a:schemeClr val="tx1">
                    <a:lumMod val="50000"/>
                  </a:schemeClr>
                </a:solidFill>
                <a:hlinkClick r:id="rId4"/>
              </a:rPr>
              <a:t>stonehengemga@gmail.com</a:t>
            </a:r>
            <a:r>
              <a:rPr lang="en-US" dirty="0">
                <a:solidFill>
                  <a:schemeClr val="tx1">
                    <a:lumMod val="50000"/>
                  </a:schemeClr>
                </a:solidFill>
              </a:rPr>
              <a:t> to join or get additional information!</a:t>
            </a:r>
          </a:p>
          <a:p>
            <a:pPr marL="0" lvl="0" indent="0" algn="l" rtl="0">
              <a:lnSpc>
                <a:spcPct val="100000"/>
              </a:lnSpc>
              <a:spcBef>
                <a:spcPts val="1200"/>
              </a:spcBef>
              <a:spcAft>
                <a:spcPts val="0"/>
              </a:spcAft>
              <a:buClr>
                <a:srgbClr val="FF0000"/>
              </a:buClr>
              <a:buSzPts val="1400"/>
              <a:buNone/>
            </a:pPr>
            <a:endParaRPr lang="en-US" dirty="0">
              <a:solidFill>
                <a:schemeClr val="tx1">
                  <a:lumMod val="50000"/>
                </a:schemeClr>
              </a:solidFill>
            </a:endParaRPr>
          </a:p>
          <a:p>
            <a:pPr marL="0" lvl="0" indent="0" algn="l" rtl="0">
              <a:lnSpc>
                <a:spcPct val="100000"/>
              </a:lnSpc>
              <a:spcBef>
                <a:spcPts val="1200"/>
              </a:spcBef>
              <a:spcAft>
                <a:spcPts val="0"/>
              </a:spcAft>
              <a:buClr>
                <a:srgbClr val="FF0000"/>
              </a:buClr>
              <a:buSzPts val="1400"/>
              <a:buNone/>
            </a:pPr>
            <a:r>
              <a:rPr lang="en-US" dirty="0">
                <a:solidFill>
                  <a:schemeClr val="tx1">
                    <a:lumMod val="50000"/>
                  </a:schemeClr>
                </a:solidFill>
              </a:rPr>
              <a:t>Stonehenge MGA information is also posted to both;</a:t>
            </a:r>
          </a:p>
          <a:p>
            <a:pPr marL="0" lvl="0" indent="0" algn="l" rtl="0">
              <a:lnSpc>
                <a:spcPct val="100000"/>
              </a:lnSpc>
              <a:spcBef>
                <a:spcPts val="1200"/>
              </a:spcBef>
              <a:spcAft>
                <a:spcPts val="0"/>
              </a:spcAft>
              <a:buClr>
                <a:srgbClr val="FF0000"/>
              </a:buClr>
              <a:buSzPts val="1400"/>
              <a:buNone/>
            </a:pPr>
            <a:r>
              <a:rPr lang="en-US" dirty="0">
                <a:solidFill>
                  <a:srgbClr val="00B0F0"/>
                </a:solidFill>
              </a:rPr>
              <a:t>Facebook</a:t>
            </a:r>
            <a:r>
              <a:rPr lang="en-US" dirty="0">
                <a:solidFill>
                  <a:schemeClr val="tx1">
                    <a:lumMod val="50000"/>
                  </a:schemeClr>
                </a:solidFill>
              </a:rPr>
              <a:t> = Stonehenge MGA</a:t>
            </a:r>
          </a:p>
          <a:p>
            <a:pPr marL="0" lvl="0" indent="0" algn="l" rtl="0">
              <a:lnSpc>
                <a:spcPct val="100000"/>
              </a:lnSpc>
              <a:spcBef>
                <a:spcPts val="1200"/>
              </a:spcBef>
              <a:spcAft>
                <a:spcPts val="0"/>
              </a:spcAft>
              <a:buClr>
                <a:srgbClr val="FF0000"/>
              </a:buClr>
              <a:buSzPts val="1400"/>
              <a:buNone/>
            </a:pPr>
            <a:r>
              <a:rPr lang="en-US" dirty="0">
                <a:solidFill>
                  <a:srgbClr val="FF0000"/>
                </a:solidFill>
              </a:rPr>
              <a:t>Instagram</a:t>
            </a:r>
            <a:r>
              <a:rPr lang="en-US" dirty="0">
                <a:solidFill>
                  <a:schemeClr val="tx1">
                    <a:lumMod val="50000"/>
                  </a:schemeClr>
                </a:solidFill>
              </a:rPr>
              <a:t> = </a:t>
            </a:r>
            <a:r>
              <a:rPr lang="en-US" dirty="0" err="1">
                <a:solidFill>
                  <a:schemeClr val="tx1">
                    <a:lumMod val="50000"/>
                  </a:schemeClr>
                </a:solidFill>
              </a:rPr>
              <a:t>stonehengemga</a:t>
            </a:r>
            <a:endParaRPr lang="en-US" dirty="0">
              <a:solidFill>
                <a:schemeClr val="tx1">
                  <a:lumMod val="50000"/>
                </a:schemeClr>
              </a:solidFill>
            </a:endParaRPr>
          </a:p>
          <a:p>
            <a:pPr marL="0" lvl="0" indent="0" algn="l" rtl="0">
              <a:lnSpc>
                <a:spcPct val="100000"/>
              </a:lnSpc>
              <a:spcBef>
                <a:spcPts val="1200"/>
              </a:spcBef>
              <a:spcAft>
                <a:spcPts val="0"/>
              </a:spcAft>
              <a:buClr>
                <a:srgbClr val="FF0000"/>
              </a:buClr>
              <a:buSzPts val="1400"/>
              <a:buNone/>
            </a:pPr>
            <a:endParaRPr dirty="0">
              <a:solidFill>
                <a:schemeClr val="tx1">
                  <a:lumMod val="50000"/>
                </a:schemeClr>
              </a:solidFill>
            </a:endParaRPr>
          </a:p>
        </p:txBody>
      </p:sp>
      <p:sp>
        <p:nvSpPr>
          <p:cNvPr id="582" name="Google Shape;582;p15"/>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13</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2"/>
              </a:buClr>
              <a:buSzPts val="2400"/>
              <a:buFont typeface="Arial"/>
              <a:buNone/>
            </a:pPr>
            <a:r>
              <a:rPr lang="en-US"/>
              <a:t>TABLE OF CONTENTS</a:t>
            </a:r>
            <a:endParaRPr/>
          </a:p>
        </p:txBody>
      </p:sp>
      <p:sp>
        <p:nvSpPr>
          <p:cNvPr id="391" name="Google Shape;391;p2"/>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latin typeface="Arial"/>
                <a:ea typeface="Arial"/>
                <a:cs typeface="Arial"/>
                <a:sym typeface="Arial"/>
              </a:rPr>
              <a:t>2</a:t>
            </a:fld>
            <a:endParaRPr>
              <a:latin typeface="Arial"/>
              <a:ea typeface="Arial"/>
              <a:cs typeface="Arial"/>
              <a:sym typeface="Arial"/>
            </a:endParaRPr>
          </a:p>
        </p:txBody>
      </p:sp>
      <p:sp>
        <p:nvSpPr>
          <p:cNvPr id="392" name="Google Shape;392;p2"/>
          <p:cNvSpPr txBox="1">
            <a:spLocks noGrp="1"/>
          </p:cNvSpPr>
          <p:nvPr>
            <p:ph type="body" idx="1"/>
          </p:nvPr>
        </p:nvSpPr>
        <p:spPr>
          <a:xfrm>
            <a:off x="775729" y="1569312"/>
            <a:ext cx="3931920" cy="2964914"/>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accent1"/>
              </a:buClr>
              <a:buSzPts val="1400"/>
              <a:buNone/>
            </a:pPr>
            <a:r>
              <a:rPr lang="en-US" b="1" dirty="0">
                <a:solidFill>
                  <a:schemeClr val="accent1"/>
                </a:solidFill>
                <a:latin typeface="Arial"/>
                <a:ea typeface="Arial"/>
                <a:cs typeface="Arial"/>
                <a:sym typeface="Arial"/>
              </a:rPr>
              <a:t>3   Letter from the MGA Committee</a:t>
            </a:r>
            <a:endParaRPr b="1" dirty="0">
              <a:solidFill>
                <a:schemeClr val="accent1"/>
              </a:solidFill>
              <a:latin typeface="Arial"/>
              <a:ea typeface="Arial"/>
              <a:cs typeface="Arial"/>
              <a:sym typeface="Arial"/>
            </a:endParaRPr>
          </a:p>
          <a:p>
            <a:pPr marL="0" lvl="0" indent="0" algn="l" rtl="0">
              <a:lnSpc>
                <a:spcPct val="100000"/>
              </a:lnSpc>
              <a:spcBef>
                <a:spcPts val="1000"/>
              </a:spcBef>
              <a:spcAft>
                <a:spcPts val="0"/>
              </a:spcAft>
              <a:buClr>
                <a:schemeClr val="accent1"/>
              </a:buClr>
              <a:buSzPts val="1400"/>
            </a:pPr>
            <a:r>
              <a:rPr lang="en-US" b="1" dirty="0">
                <a:solidFill>
                  <a:schemeClr val="accent1"/>
                </a:solidFill>
                <a:latin typeface="Arial"/>
                <a:ea typeface="Arial"/>
                <a:cs typeface="Arial"/>
                <a:sym typeface="Arial"/>
              </a:rPr>
              <a:t>4   Saturday Tournaments</a:t>
            </a:r>
            <a:endParaRPr b="1" dirty="0">
              <a:solidFill>
                <a:schemeClr val="accent1"/>
              </a:solidFill>
              <a:latin typeface="Arial"/>
              <a:ea typeface="Arial"/>
              <a:cs typeface="Arial"/>
              <a:sym typeface="Arial"/>
            </a:endParaRPr>
          </a:p>
          <a:p>
            <a:pPr marL="0" lvl="0" indent="0" algn="l" rtl="0">
              <a:lnSpc>
                <a:spcPct val="100000"/>
              </a:lnSpc>
              <a:spcBef>
                <a:spcPts val="1000"/>
              </a:spcBef>
              <a:spcAft>
                <a:spcPts val="0"/>
              </a:spcAft>
              <a:buClr>
                <a:schemeClr val="accent1"/>
              </a:buClr>
              <a:buSzPts val="1400"/>
            </a:pPr>
            <a:r>
              <a:rPr lang="en-US" b="1" dirty="0">
                <a:solidFill>
                  <a:schemeClr val="accent1"/>
                </a:solidFill>
                <a:latin typeface="Arial"/>
                <a:ea typeface="Arial"/>
                <a:cs typeface="Arial"/>
                <a:sym typeface="Arial"/>
              </a:rPr>
              <a:t>5   Two-Man Match Play Tournament</a:t>
            </a:r>
            <a:endParaRPr dirty="0"/>
          </a:p>
          <a:p>
            <a:pPr marL="0" lvl="0" indent="0" algn="l" rtl="0">
              <a:lnSpc>
                <a:spcPct val="100000"/>
              </a:lnSpc>
              <a:spcBef>
                <a:spcPts val="1000"/>
              </a:spcBef>
              <a:spcAft>
                <a:spcPts val="0"/>
              </a:spcAft>
              <a:buClr>
                <a:schemeClr val="accent1"/>
              </a:buClr>
              <a:buSzPts val="1400"/>
              <a:buNone/>
            </a:pPr>
            <a:r>
              <a:rPr lang="en-US" b="1" dirty="0">
                <a:solidFill>
                  <a:schemeClr val="accent1"/>
                </a:solidFill>
              </a:rPr>
              <a:t>7   </a:t>
            </a:r>
            <a:r>
              <a:rPr lang="en-US" b="1" dirty="0">
                <a:solidFill>
                  <a:schemeClr val="accent1"/>
                </a:solidFill>
                <a:latin typeface="Arial"/>
                <a:ea typeface="Arial"/>
                <a:cs typeface="Arial"/>
                <a:sym typeface="Arial"/>
              </a:rPr>
              <a:t>MGA Blitz</a:t>
            </a:r>
            <a:endParaRPr dirty="0"/>
          </a:p>
          <a:p>
            <a:pPr marL="0" lvl="0" indent="0" algn="l" rtl="0">
              <a:lnSpc>
                <a:spcPct val="100000"/>
              </a:lnSpc>
              <a:spcBef>
                <a:spcPts val="1000"/>
              </a:spcBef>
              <a:spcAft>
                <a:spcPts val="0"/>
              </a:spcAft>
              <a:buClr>
                <a:schemeClr val="accent1"/>
              </a:buClr>
              <a:buSzPts val="1400"/>
              <a:buNone/>
            </a:pPr>
            <a:r>
              <a:rPr lang="en-US" b="1" dirty="0">
                <a:solidFill>
                  <a:schemeClr val="accent1"/>
                </a:solidFill>
              </a:rPr>
              <a:t>9   </a:t>
            </a:r>
            <a:r>
              <a:rPr lang="en-US" b="1" dirty="0">
                <a:solidFill>
                  <a:schemeClr val="accent1"/>
                </a:solidFill>
                <a:latin typeface="Arial"/>
                <a:ea typeface="Arial"/>
                <a:cs typeface="Arial"/>
                <a:sym typeface="Arial"/>
              </a:rPr>
              <a:t>MGA Cup Points</a:t>
            </a:r>
            <a:endParaRPr dirty="0"/>
          </a:p>
          <a:p>
            <a:pPr marL="0" lvl="0" indent="0" algn="l" rtl="0">
              <a:lnSpc>
                <a:spcPct val="100000"/>
              </a:lnSpc>
              <a:spcBef>
                <a:spcPts val="1000"/>
              </a:spcBef>
              <a:spcAft>
                <a:spcPts val="0"/>
              </a:spcAft>
              <a:buClr>
                <a:schemeClr val="accent1"/>
              </a:buClr>
              <a:buSzPts val="1400"/>
              <a:buNone/>
            </a:pPr>
            <a:r>
              <a:rPr lang="en-US" b="1" dirty="0">
                <a:solidFill>
                  <a:schemeClr val="accent1"/>
                </a:solidFill>
              </a:rPr>
              <a:t>10 </a:t>
            </a:r>
            <a:r>
              <a:rPr lang="en-US" b="1" dirty="0">
                <a:solidFill>
                  <a:schemeClr val="accent1"/>
                </a:solidFill>
                <a:latin typeface="Arial"/>
                <a:ea typeface="Arial"/>
                <a:cs typeface="Arial"/>
                <a:sym typeface="Arial"/>
              </a:rPr>
              <a:t>MGA Sponsored Christmas Party</a:t>
            </a:r>
            <a:endParaRPr dirty="0"/>
          </a:p>
          <a:p>
            <a:pPr marL="0" lvl="0" indent="0" algn="l" rtl="0">
              <a:lnSpc>
                <a:spcPct val="100000"/>
              </a:lnSpc>
              <a:spcBef>
                <a:spcPts val="1000"/>
              </a:spcBef>
              <a:spcAft>
                <a:spcPts val="0"/>
              </a:spcAft>
              <a:buClr>
                <a:schemeClr val="accent1"/>
              </a:buClr>
              <a:buSzPts val="1400"/>
              <a:buNone/>
            </a:pPr>
            <a:r>
              <a:rPr lang="en-US" b="1" dirty="0">
                <a:solidFill>
                  <a:schemeClr val="accent1"/>
                </a:solidFill>
                <a:latin typeface="Arial"/>
                <a:ea typeface="Arial"/>
                <a:cs typeface="Arial"/>
                <a:sym typeface="Arial"/>
              </a:rPr>
              <a:t>11 Handicapping</a:t>
            </a:r>
            <a:endParaRPr dirty="0"/>
          </a:p>
          <a:p>
            <a:pPr marL="0" lvl="0" indent="0" algn="l" rtl="0">
              <a:lnSpc>
                <a:spcPct val="100000"/>
              </a:lnSpc>
              <a:spcBef>
                <a:spcPts val="1000"/>
              </a:spcBef>
              <a:spcAft>
                <a:spcPts val="0"/>
              </a:spcAft>
              <a:buClr>
                <a:schemeClr val="accent1"/>
              </a:buClr>
              <a:buSzPts val="1400"/>
            </a:pPr>
            <a:r>
              <a:rPr lang="en-US" b="1" dirty="0">
                <a:solidFill>
                  <a:schemeClr val="accent1"/>
                </a:solidFill>
                <a:latin typeface="Arial"/>
                <a:ea typeface="Arial"/>
                <a:cs typeface="Arial"/>
                <a:sym typeface="Arial"/>
              </a:rPr>
              <a:t>12 MGA Committee</a:t>
            </a:r>
            <a:endParaRPr dirty="0"/>
          </a:p>
          <a:p>
            <a:pPr marL="0" lvl="0" indent="0" algn="l" rtl="0">
              <a:lnSpc>
                <a:spcPct val="100000"/>
              </a:lnSpc>
              <a:spcBef>
                <a:spcPts val="1000"/>
              </a:spcBef>
              <a:spcAft>
                <a:spcPts val="0"/>
              </a:spcAft>
              <a:buClr>
                <a:schemeClr val="accent1"/>
              </a:buClr>
              <a:buSzPts val="1400"/>
            </a:pPr>
            <a:r>
              <a:rPr lang="en-US" b="1" dirty="0">
                <a:solidFill>
                  <a:schemeClr val="accent1"/>
                </a:solidFill>
                <a:latin typeface="Arial"/>
                <a:ea typeface="Arial"/>
                <a:cs typeface="Arial"/>
                <a:sym typeface="Arial"/>
              </a:rPr>
              <a:t>13 MGA Website/Social Media</a:t>
            </a:r>
            <a:endParaRPr b="1" dirty="0">
              <a:solidFill>
                <a:schemeClr val="accent1"/>
              </a:solidFill>
              <a:latin typeface="Arial"/>
              <a:ea typeface="Arial"/>
              <a:cs typeface="Arial"/>
              <a:sym typeface="Arial"/>
            </a:endParaRPr>
          </a:p>
        </p:txBody>
      </p:sp>
      <p:sp>
        <p:nvSpPr>
          <p:cNvPr id="393" name="Google Shape;393;p2"/>
          <p:cNvSpPr txBox="1">
            <a:spLocks noGrp="1"/>
          </p:cNvSpPr>
          <p:nvPr>
            <p:ph type="body" idx="2"/>
          </p:nvPr>
        </p:nvSpPr>
        <p:spPr>
          <a:xfrm>
            <a:off x="5024878" y="1257301"/>
            <a:ext cx="3931920" cy="307777"/>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2"/>
              </a:buClr>
              <a:buSzPts val="1000"/>
              <a:buNone/>
            </a:pPr>
            <a:br>
              <a:rPr lang="en-US" sz="1000">
                <a:latin typeface="Arial"/>
                <a:ea typeface="Arial"/>
                <a:cs typeface="Arial"/>
                <a:sym typeface="Arial"/>
              </a:rPr>
            </a:br>
            <a:endParaRPr sz="1000">
              <a:latin typeface="Arial"/>
              <a:ea typeface="Arial"/>
              <a:cs typeface="Arial"/>
              <a:sym typeface="Arial"/>
            </a:endParaRPr>
          </a:p>
        </p:txBody>
      </p:sp>
      <p:pic>
        <p:nvPicPr>
          <p:cNvPr id="394" name="Google Shape;394;p2" descr="Image result for golfer outline"/>
          <p:cNvPicPr preferRelativeResize="0"/>
          <p:nvPr/>
        </p:nvPicPr>
        <p:blipFill rotWithShape="1">
          <a:blip r:embed="rId3">
            <a:alphaModFix/>
          </a:blip>
          <a:srcRect/>
          <a:stretch/>
        </p:blipFill>
        <p:spPr>
          <a:xfrm>
            <a:off x="7665944" y="3005909"/>
            <a:ext cx="2087439" cy="3200400"/>
          </a:xfrm>
          <a:prstGeom prst="rect">
            <a:avLst/>
          </a:prstGeom>
          <a:solidFill>
            <a:srgbClr val="5D7B9A"/>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3" descr="Image result for trophy outline"/>
          <p:cNvPicPr preferRelativeResize="0"/>
          <p:nvPr/>
        </p:nvPicPr>
        <p:blipFill rotWithShape="1">
          <a:blip r:embed="rId3">
            <a:alphaModFix/>
          </a:blip>
          <a:srcRect/>
          <a:stretch/>
        </p:blipFill>
        <p:spPr>
          <a:xfrm>
            <a:off x="7177075" y="2789607"/>
            <a:ext cx="784734" cy="903458"/>
          </a:xfrm>
          <a:prstGeom prst="rect">
            <a:avLst/>
          </a:prstGeom>
          <a:noFill/>
          <a:ln>
            <a:noFill/>
          </a:ln>
        </p:spPr>
      </p:pic>
      <p:sp>
        <p:nvSpPr>
          <p:cNvPr id="400" name="Google Shape;400;p3"/>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3</a:t>
            </a:fld>
            <a:endParaRPr/>
          </a:p>
        </p:txBody>
      </p:sp>
      <p:sp>
        <p:nvSpPr>
          <p:cNvPr id="401" name="Google Shape;401;p3"/>
          <p:cNvSpPr txBox="1">
            <a:spLocks noGrp="1"/>
          </p:cNvSpPr>
          <p:nvPr>
            <p:ph type="body" idx="4294967295"/>
          </p:nvPr>
        </p:nvSpPr>
        <p:spPr>
          <a:xfrm>
            <a:off x="316670" y="267181"/>
            <a:ext cx="5086115" cy="6293164"/>
          </a:xfrm>
          <a:prstGeom prst="rect">
            <a:avLst/>
          </a:prstGeom>
          <a:noFill/>
          <a:ln>
            <a:noFill/>
          </a:ln>
        </p:spPr>
        <p:txBody>
          <a:bodyPr spcFirstLastPara="1" wrap="square" lIns="0" tIns="0" rIns="0" bIns="0" anchor="t" anchorCtr="0">
            <a:normAutofit/>
          </a:bodyPr>
          <a:lstStyle/>
          <a:p>
            <a:pPr marL="0" lvl="0" indent="0" algn="just" rtl="0">
              <a:lnSpc>
                <a:spcPct val="100000"/>
              </a:lnSpc>
              <a:spcBef>
                <a:spcPts val="0"/>
              </a:spcBef>
              <a:spcAft>
                <a:spcPts val="0"/>
              </a:spcAft>
              <a:buClr>
                <a:schemeClr val="dk2"/>
              </a:buClr>
              <a:buSzPts val="850"/>
              <a:buNone/>
            </a:pPr>
            <a:r>
              <a:rPr lang="en-US" sz="850" dirty="0"/>
              <a:t>Dear Stonehenge MGA Members,</a:t>
            </a:r>
            <a:endParaRPr dirty="0"/>
          </a:p>
          <a:p>
            <a:pPr marL="0" lvl="0" indent="0" algn="just" rtl="0">
              <a:lnSpc>
                <a:spcPct val="100000"/>
              </a:lnSpc>
              <a:spcBef>
                <a:spcPts val="0"/>
              </a:spcBef>
              <a:spcAft>
                <a:spcPts val="0"/>
              </a:spcAft>
              <a:buClr>
                <a:schemeClr val="dk2"/>
              </a:buClr>
              <a:buSzPts val="850"/>
              <a:buNone/>
            </a:pPr>
            <a:endParaRPr sz="850" dirty="0"/>
          </a:p>
          <a:p>
            <a:pPr marL="0" lvl="0" indent="0" algn="just" rtl="0">
              <a:lnSpc>
                <a:spcPct val="100000"/>
              </a:lnSpc>
              <a:spcBef>
                <a:spcPts val="0"/>
              </a:spcBef>
              <a:spcAft>
                <a:spcPts val="0"/>
              </a:spcAft>
              <a:buClr>
                <a:schemeClr val="dk2"/>
              </a:buClr>
              <a:buSzPts val="850"/>
              <a:buNone/>
            </a:pPr>
            <a:r>
              <a:rPr lang="en-US" sz="850" dirty="0"/>
              <a:t>Welcome to the Stonehenge Men’s Golf Association!  The MGA is the dedicated group of fellow members responsible for creating exciting and challenging men's golf formats and tournaments, all for you with your interests and your schedule in mind.  Quarterly tournaments with enticing formats and dramatic outcomes; organized Saturday golf opportunities; seriously fun summer-long match play; abundant social events to meet with friends, old and new!  </a:t>
            </a:r>
            <a:endParaRPr sz="850" dirty="0"/>
          </a:p>
          <a:p>
            <a:pPr marL="0" lvl="0" indent="0" algn="just" rtl="0">
              <a:lnSpc>
                <a:spcPct val="100000"/>
              </a:lnSpc>
              <a:spcBef>
                <a:spcPts val="0"/>
              </a:spcBef>
              <a:spcAft>
                <a:spcPts val="0"/>
              </a:spcAft>
              <a:buClr>
                <a:schemeClr val="dk2"/>
              </a:buClr>
              <a:buSzPts val="850"/>
              <a:buNone/>
            </a:pPr>
            <a:endParaRPr sz="850" dirty="0"/>
          </a:p>
          <a:p>
            <a:pPr marL="0" lvl="0" indent="0" algn="just" rtl="0">
              <a:lnSpc>
                <a:spcPct val="100000"/>
              </a:lnSpc>
              <a:spcBef>
                <a:spcPts val="0"/>
              </a:spcBef>
              <a:spcAft>
                <a:spcPts val="0"/>
              </a:spcAft>
              <a:buClr>
                <a:schemeClr val="dk2"/>
              </a:buClr>
              <a:buSzPts val="850"/>
              <a:buNone/>
            </a:pPr>
            <a:r>
              <a:rPr lang="en-US" sz="850" dirty="0"/>
              <a:t>The vision for the MGA is to provide an exceptional member experience by increasing both playing opportunities and camaraderie. Through this vision, you can expect well planned golf tournaments and social events for the enjoyment of not only our current members but also for new members who are looking for a complete and rewarding men's golf experience.</a:t>
            </a:r>
            <a:endParaRPr dirty="0"/>
          </a:p>
          <a:p>
            <a:pPr marL="0" lvl="0" indent="0" algn="just" rtl="0">
              <a:lnSpc>
                <a:spcPct val="100000"/>
              </a:lnSpc>
              <a:spcBef>
                <a:spcPts val="0"/>
              </a:spcBef>
              <a:spcAft>
                <a:spcPts val="0"/>
              </a:spcAft>
              <a:buClr>
                <a:schemeClr val="dk2"/>
              </a:buClr>
              <a:buSzPts val="850"/>
              <a:buNone/>
            </a:pPr>
            <a:endParaRPr sz="850" dirty="0"/>
          </a:p>
          <a:p>
            <a:pPr marL="0" lvl="0" indent="0" algn="just" rtl="0">
              <a:lnSpc>
                <a:spcPct val="100000"/>
              </a:lnSpc>
              <a:spcBef>
                <a:spcPts val="0"/>
              </a:spcBef>
              <a:spcAft>
                <a:spcPts val="0"/>
              </a:spcAft>
              <a:buClr>
                <a:schemeClr val="dk2"/>
              </a:buClr>
              <a:buSzPts val="850"/>
              <a:buNone/>
            </a:pPr>
            <a:r>
              <a:rPr lang="en-US" sz="850" dirty="0"/>
              <a:t>And this is where the fun begins!</a:t>
            </a:r>
            <a:endParaRPr dirty="0"/>
          </a:p>
          <a:p>
            <a:pPr marL="0" lvl="0" indent="0" algn="just" rtl="0">
              <a:lnSpc>
                <a:spcPct val="100000"/>
              </a:lnSpc>
              <a:spcBef>
                <a:spcPts val="0"/>
              </a:spcBef>
              <a:spcAft>
                <a:spcPts val="0"/>
              </a:spcAft>
              <a:buClr>
                <a:schemeClr val="dk2"/>
              </a:buClr>
              <a:buSzPts val="850"/>
              <a:buNone/>
            </a:pPr>
            <a:endParaRPr sz="850" dirty="0"/>
          </a:p>
          <a:p>
            <a:pPr marL="173038" lvl="0" indent="-173038" algn="just" rtl="0">
              <a:lnSpc>
                <a:spcPct val="100000"/>
              </a:lnSpc>
              <a:spcBef>
                <a:spcPts val="0"/>
              </a:spcBef>
              <a:spcAft>
                <a:spcPts val="0"/>
              </a:spcAft>
              <a:buClr>
                <a:schemeClr val="dk2"/>
              </a:buClr>
              <a:buSzPts val="850"/>
              <a:buChar char="•"/>
            </a:pPr>
            <a:r>
              <a:rPr lang="en-US" sz="850" b="1" dirty="0"/>
              <a:t>Four fun-filled Saturday golf tournaments with exciting formats;</a:t>
            </a:r>
            <a:r>
              <a:rPr lang="en-US" sz="850" dirty="0"/>
              <a:t> cart, beverages, lunch and prizes included!  </a:t>
            </a:r>
            <a:r>
              <a:rPr lang="en-US" sz="850" u="sng" dirty="0">
                <a:solidFill>
                  <a:schemeClr val="accent6"/>
                </a:solidFill>
              </a:rPr>
              <a:t>Again, all Saturday MGA Tournaments will now include 18 holes of golf, carts, lunch buffet and on-course beverages!</a:t>
            </a:r>
            <a:endParaRPr sz="850" u="sng" dirty="0">
              <a:solidFill>
                <a:schemeClr val="accent6"/>
              </a:solidFill>
            </a:endParaRPr>
          </a:p>
          <a:p>
            <a:pPr marL="0" lvl="0" indent="0" algn="just" rtl="0">
              <a:lnSpc>
                <a:spcPct val="100000"/>
              </a:lnSpc>
              <a:spcBef>
                <a:spcPts val="0"/>
              </a:spcBef>
              <a:spcAft>
                <a:spcPts val="0"/>
              </a:spcAft>
              <a:buNone/>
            </a:pPr>
            <a:endParaRPr sz="850" dirty="0"/>
          </a:p>
          <a:p>
            <a:pPr marL="0" lvl="0" indent="0" algn="just" rtl="0">
              <a:lnSpc>
                <a:spcPct val="100000"/>
              </a:lnSpc>
              <a:spcBef>
                <a:spcPts val="0"/>
              </a:spcBef>
              <a:spcAft>
                <a:spcPts val="0"/>
              </a:spcAft>
              <a:buClr>
                <a:schemeClr val="dk2"/>
              </a:buClr>
              <a:buSzPts val="850"/>
              <a:buNone/>
            </a:pPr>
            <a:endParaRPr sz="850" dirty="0"/>
          </a:p>
          <a:p>
            <a:pPr marL="173038" lvl="0" indent="-173038" algn="just" rtl="0">
              <a:lnSpc>
                <a:spcPct val="100000"/>
              </a:lnSpc>
              <a:spcBef>
                <a:spcPts val="0"/>
              </a:spcBef>
              <a:spcAft>
                <a:spcPts val="0"/>
              </a:spcAft>
              <a:buClr>
                <a:schemeClr val="dk2"/>
              </a:buClr>
              <a:buSzPts val="850"/>
              <a:buChar char="•"/>
            </a:pPr>
            <a:r>
              <a:rPr lang="en-US" sz="850" b="1" dirty="0"/>
              <a:t>Two-man match play tournament</a:t>
            </a:r>
            <a:r>
              <a:rPr lang="en-US" sz="850" dirty="0"/>
              <a:t> </a:t>
            </a:r>
            <a:r>
              <a:rPr lang="en-US" sz="850" b="1" dirty="0"/>
              <a:t>all summer long</a:t>
            </a:r>
            <a:r>
              <a:rPr lang="en-US" sz="850" dirty="0"/>
              <a:t>: a great skills challenge and played strictly by the rules!</a:t>
            </a:r>
            <a:endParaRPr sz="850" dirty="0"/>
          </a:p>
          <a:p>
            <a:pPr marL="173038" lvl="0" indent="-119063" algn="just" rtl="0">
              <a:lnSpc>
                <a:spcPct val="100000"/>
              </a:lnSpc>
              <a:spcBef>
                <a:spcPts val="0"/>
              </a:spcBef>
              <a:spcAft>
                <a:spcPts val="0"/>
              </a:spcAft>
              <a:buClr>
                <a:schemeClr val="dk2"/>
              </a:buClr>
              <a:buSzPts val="850"/>
              <a:buNone/>
            </a:pPr>
            <a:endParaRPr sz="850" dirty="0"/>
          </a:p>
          <a:p>
            <a:pPr marL="173038" lvl="0" indent="-173038" algn="just" rtl="0">
              <a:lnSpc>
                <a:spcPct val="100000"/>
              </a:lnSpc>
              <a:spcBef>
                <a:spcPts val="0"/>
              </a:spcBef>
              <a:spcAft>
                <a:spcPts val="0"/>
              </a:spcAft>
              <a:buClr>
                <a:schemeClr val="dk2"/>
              </a:buClr>
              <a:buSzPts val="850"/>
              <a:buChar char="•"/>
            </a:pPr>
            <a:r>
              <a:rPr lang="en-US" sz="850" b="1" dirty="0"/>
              <a:t>MGA Saturday Blitz with priority tee times</a:t>
            </a:r>
            <a:r>
              <a:rPr lang="en-US" sz="850" dirty="0"/>
              <a:t>.  Great opportunity to play weekly competitive golf and meet new friends!</a:t>
            </a:r>
            <a:endParaRPr dirty="0"/>
          </a:p>
          <a:p>
            <a:pPr marL="0" lvl="0" indent="0" algn="just" rtl="0">
              <a:lnSpc>
                <a:spcPct val="100000"/>
              </a:lnSpc>
              <a:spcBef>
                <a:spcPts val="0"/>
              </a:spcBef>
              <a:spcAft>
                <a:spcPts val="0"/>
              </a:spcAft>
              <a:buClr>
                <a:schemeClr val="dk2"/>
              </a:buClr>
              <a:buSzPts val="850"/>
              <a:buNone/>
            </a:pPr>
            <a:endParaRPr sz="850" dirty="0"/>
          </a:p>
          <a:p>
            <a:pPr marL="173038" lvl="0" indent="-173038" algn="just" rtl="0">
              <a:lnSpc>
                <a:spcPct val="100000"/>
              </a:lnSpc>
              <a:spcBef>
                <a:spcPts val="0"/>
              </a:spcBef>
              <a:spcAft>
                <a:spcPts val="0"/>
              </a:spcAft>
              <a:buClr>
                <a:schemeClr val="dk2"/>
              </a:buClr>
              <a:buSzPts val="850"/>
              <a:buChar char="•"/>
            </a:pPr>
            <a:r>
              <a:rPr lang="en-US" sz="850" b="1" dirty="0"/>
              <a:t>Season-long MGA Points Cup</a:t>
            </a:r>
            <a:r>
              <a:rPr lang="en-US" sz="850" dirty="0"/>
              <a:t> that recognizes and rewards year-long participation and tournament competition.  Grinding is good!</a:t>
            </a:r>
            <a:endParaRPr dirty="0"/>
          </a:p>
          <a:p>
            <a:pPr marL="173038" lvl="0" indent="-119063" algn="just" rtl="0">
              <a:lnSpc>
                <a:spcPct val="100000"/>
              </a:lnSpc>
              <a:spcBef>
                <a:spcPts val="0"/>
              </a:spcBef>
              <a:spcAft>
                <a:spcPts val="0"/>
              </a:spcAft>
              <a:buClr>
                <a:schemeClr val="dk2"/>
              </a:buClr>
              <a:buSzPts val="850"/>
              <a:buNone/>
            </a:pPr>
            <a:endParaRPr sz="850" dirty="0"/>
          </a:p>
          <a:p>
            <a:pPr marL="173038" lvl="0" indent="-173038" algn="just" rtl="0">
              <a:lnSpc>
                <a:spcPct val="100000"/>
              </a:lnSpc>
              <a:spcBef>
                <a:spcPts val="0"/>
              </a:spcBef>
              <a:spcAft>
                <a:spcPts val="0"/>
              </a:spcAft>
              <a:buClr>
                <a:schemeClr val="dk2"/>
              </a:buClr>
              <a:buSzPts val="850"/>
              <a:buChar char="•"/>
            </a:pPr>
            <a:r>
              <a:rPr lang="en-US" sz="850" b="1" dirty="0"/>
              <a:t>Club-wide Christmas Party Sponsored by the MGA </a:t>
            </a:r>
            <a:r>
              <a:rPr lang="en-US" sz="850" dirty="0"/>
              <a:t>- already reputed to be the BEST party of the year!</a:t>
            </a:r>
            <a:endParaRPr dirty="0"/>
          </a:p>
          <a:p>
            <a:pPr marL="0" lvl="0" indent="0" algn="just" rtl="0">
              <a:lnSpc>
                <a:spcPct val="100000"/>
              </a:lnSpc>
              <a:spcBef>
                <a:spcPts val="0"/>
              </a:spcBef>
              <a:spcAft>
                <a:spcPts val="0"/>
              </a:spcAft>
              <a:buClr>
                <a:schemeClr val="dk2"/>
              </a:buClr>
              <a:buSzPts val="850"/>
              <a:buNone/>
            </a:pPr>
            <a:endParaRPr sz="850" dirty="0"/>
          </a:p>
          <a:p>
            <a:pPr marL="0" lvl="0" indent="0" algn="just" rtl="0">
              <a:lnSpc>
                <a:spcPct val="100000"/>
              </a:lnSpc>
              <a:spcBef>
                <a:spcPts val="0"/>
              </a:spcBef>
              <a:spcAft>
                <a:spcPts val="0"/>
              </a:spcAft>
              <a:buClr>
                <a:schemeClr val="dk2"/>
              </a:buClr>
              <a:buSzPts val="850"/>
              <a:buNone/>
            </a:pPr>
            <a:r>
              <a:rPr lang="en-US" sz="850" dirty="0"/>
              <a:t>This Guide is your single source for superb men's golf entertainment. You may visit our website at </a:t>
            </a:r>
            <a:r>
              <a:rPr lang="en-US" sz="850" u="sng" dirty="0">
                <a:solidFill>
                  <a:schemeClr val="hlink"/>
                </a:solidFill>
                <a:hlinkClick r:id="rId4"/>
              </a:rPr>
              <a:t>www.stonehengemga.com</a:t>
            </a:r>
            <a:r>
              <a:rPr lang="en-US" sz="850" dirty="0"/>
              <a:t> for information about your MGA. Please also joining our Facebook page by searching for “Stonehenge MGA”.  We know that we don't have all of the answers, so please contact any MGA Committee member with your questions or suggestions for improvement.  </a:t>
            </a:r>
            <a:endParaRPr sz="850" dirty="0"/>
          </a:p>
          <a:p>
            <a:pPr marL="0" lvl="0" indent="0" algn="just" rtl="0">
              <a:lnSpc>
                <a:spcPct val="100000"/>
              </a:lnSpc>
              <a:spcBef>
                <a:spcPts val="0"/>
              </a:spcBef>
              <a:spcAft>
                <a:spcPts val="0"/>
              </a:spcAft>
              <a:buClr>
                <a:schemeClr val="dk2"/>
              </a:buClr>
              <a:buSzPts val="850"/>
              <a:buNone/>
            </a:pPr>
            <a:endParaRPr sz="850" dirty="0"/>
          </a:p>
          <a:p>
            <a:pPr marL="0" lvl="0" indent="0" algn="just" rtl="0">
              <a:lnSpc>
                <a:spcPct val="100000"/>
              </a:lnSpc>
              <a:spcBef>
                <a:spcPts val="0"/>
              </a:spcBef>
              <a:spcAft>
                <a:spcPts val="0"/>
              </a:spcAft>
              <a:buClr>
                <a:schemeClr val="dk2"/>
              </a:buClr>
              <a:buSzPts val="850"/>
              <a:buNone/>
            </a:pPr>
            <a:r>
              <a:rPr lang="en-US" sz="850" dirty="0"/>
              <a:t>The MGA committee thanks you for your membership. Without your support, none of this would be possible. Remember, this is YOUR Men’s Golf Association...your participation is what makes this GREAT!</a:t>
            </a:r>
            <a:endParaRPr dirty="0"/>
          </a:p>
          <a:p>
            <a:pPr marL="0" lvl="0" indent="0" algn="just" rtl="0">
              <a:lnSpc>
                <a:spcPct val="100000"/>
              </a:lnSpc>
              <a:spcBef>
                <a:spcPts val="0"/>
              </a:spcBef>
              <a:spcAft>
                <a:spcPts val="0"/>
              </a:spcAft>
              <a:buClr>
                <a:schemeClr val="dk2"/>
              </a:buClr>
              <a:buSzPts val="850"/>
              <a:buNone/>
            </a:pPr>
            <a:endParaRPr sz="850" dirty="0"/>
          </a:p>
          <a:p>
            <a:pPr marL="0" lvl="0" indent="0" algn="just" rtl="0">
              <a:lnSpc>
                <a:spcPct val="100000"/>
              </a:lnSpc>
              <a:spcBef>
                <a:spcPts val="0"/>
              </a:spcBef>
              <a:spcAft>
                <a:spcPts val="0"/>
              </a:spcAft>
              <a:buClr>
                <a:schemeClr val="dk2"/>
              </a:buClr>
              <a:buSzPts val="850"/>
              <a:buNone/>
            </a:pPr>
            <a:r>
              <a:rPr lang="en-US" sz="850" dirty="0"/>
              <a:t>Sincerely,</a:t>
            </a:r>
            <a:endParaRPr dirty="0"/>
          </a:p>
          <a:p>
            <a:pPr marL="0" lvl="0" indent="0" algn="just" rtl="0">
              <a:lnSpc>
                <a:spcPct val="100000"/>
              </a:lnSpc>
              <a:spcBef>
                <a:spcPts val="0"/>
              </a:spcBef>
              <a:spcAft>
                <a:spcPts val="0"/>
              </a:spcAft>
              <a:buClr>
                <a:schemeClr val="dk2"/>
              </a:buClr>
              <a:buSzPts val="850"/>
              <a:buNone/>
            </a:pPr>
            <a:r>
              <a:rPr lang="en-US" sz="850" dirty="0"/>
              <a:t>The MGA Committee</a:t>
            </a:r>
            <a:endParaRPr dirty="0"/>
          </a:p>
          <a:p>
            <a:pPr marL="0" lvl="0" indent="0" algn="l" rtl="0">
              <a:lnSpc>
                <a:spcPct val="100000"/>
              </a:lnSpc>
              <a:spcBef>
                <a:spcPts val="0"/>
              </a:spcBef>
              <a:spcAft>
                <a:spcPts val="0"/>
              </a:spcAft>
              <a:buClr>
                <a:schemeClr val="dk2"/>
              </a:buClr>
              <a:buSzPts val="850"/>
              <a:buNone/>
            </a:pPr>
            <a:endParaRPr sz="850" dirty="0"/>
          </a:p>
          <a:p>
            <a:pPr marL="0" lvl="0" indent="0" algn="l" rtl="0">
              <a:lnSpc>
                <a:spcPct val="100000"/>
              </a:lnSpc>
              <a:spcBef>
                <a:spcPts val="0"/>
              </a:spcBef>
              <a:spcAft>
                <a:spcPts val="0"/>
              </a:spcAft>
              <a:buClr>
                <a:schemeClr val="dk2"/>
              </a:buClr>
              <a:buSzPts val="850"/>
              <a:buNone/>
            </a:pPr>
            <a:endParaRPr sz="850" dirty="0"/>
          </a:p>
          <a:p>
            <a:pPr marL="0" lvl="0" indent="0" algn="l" rtl="0">
              <a:lnSpc>
                <a:spcPct val="100000"/>
              </a:lnSpc>
              <a:spcBef>
                <a:spcPts val="0"/>
              </a:spcBef>
              <a:spcAft>
                <a:spcPts val="0"/>
              </a:spcAft>
              <a:buClr>
                <a:schemeClr val="dk2"/>
              </a:buClr>
              <a:buSzPts val="900"/>
              <a:buNone/>
            </a:pPr>
            <a:endParaRPr sz="900" dirty="0"/>
          </a:p>
          <a:p>
            <a:pPr marL="0" lvl="0" indent="0" algn="just" rtl="0">
              <a:lnSpc>
                <a:spcPct val="100000"/>
              </a:lnSpc>
              <a:spcBef>
                <a:spcPts val="0"/>
              </a:spcBef>
              <a:spcAft>
                <a:spcPts val="0"/>
              </a:spcAft>
              <a:buClr>
                <a:schemeClr val="dk2"/>
              </a:buClr>
              <a:buSzPts val="900"/>
              <a:buNone/>
            </a:pPr>
            <a:endParaRPr sz="900" dirty="0"/>
          </a:p>
          <a:p>
            <a:pPr marL="0" lvl="0" indent="0" algn="just" rtl="0">
              <a:lnSpc>
                <a:spcPct val="100000"/>
              </a:lnSpc>
              <a:spcBef>
                <a:spcPts val="0"/>
              </a:spcBef>
              <a:spcAft>
                <a:spcPts val="0"/>
              </a:spcAft>
              <a:buClr>
                <a:schemeClr val="dk2"/>
              </a:buClr>
              <a:buSzPts val="900"/>
              <a:buNone/>
            </a:pPr>
            <a:endParaRPr sz="900" dirty="0"/>
          </a:p>
          <a:p>
            <a:pPr marL="0" lvl="0" indent="0" algn="just" rtl="0">
              <a:lnSpc>
                <a:spcPct val="100000"/>
              </a:lnSpc>
              <a:spcBef>
                <a:spcPts val="0"/>
              </a:spcBef>
              <a:spcAft>
                <a:spcPts val="0"/>
              </a:spcAft>
              <a:buClr>
                <a:schemeClr val="dk2"/>
              </a:buClr>
              <a:buSzPts val="900"/>
              <a:buNone/>
            </a:pPr>
            <a:endParaRPr sz="900" dirty="0"/>
          </a:p>
          <a:p>
            <a:pPr marL="0" lvl="0" indent="0" algn="just" rtl="0">
              <a:lnSpc>
                <a:spcPct val="100000"/>
              </a:lnSpc>
              <a:spcBef>
                <a:spcPts val="0"/>
              </a:spcBef>
              <a:spcAft>
                <a:spcPts val="0"/>
              </a:spcAft>
              <a:buClr>
                <a:schemeClr val="dk2"/>
              </a:buClr>
              <a:buSzPts val="800"/>
              <a:buNone/>
            </a:pPr>
            <a:endParaRPr sz="800" dirty="0"/>
          </a:p>
          <a:p>
            <a:pPr marL="0" lvl="0" indent="0" algn="just" rtl="0">
              <a:lnSpc>
                <a:spcPct val="100000"/>
              </a:lnSpc>
              <a:spcBef>
                <a:spcPts val="0"/>
              </a:spcBef>
              <a:spcAft>
                <a:spcPts val="0"/>
              </a:spcAft>
              <a:buClr>
                <a:schemeClr val="dk2"/>
              </a:buClr>
              <a:buSzPts val="800"/>
              <a:buNone/>
            </a:pPr>
            <a:endParaRPr sz="800" dirty="0"/>
          </a:p>
        </p:txBody>
      </p:sp>
      <p:sp>
        <p:nvSpPr>
          <p:cNvPr id="402" name="Google Shape;402;p3"/>
          <p:cNvSpPr txBox="1"/>
          <p:nvPr/>
        </p:nvSpPr>
        <p:spPr>
          <a:xfrm>
            <a:off x="957072" y="3688"/>
            <a:ext cx="8001000" cy="125361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800"/>
              <a:buFont typeface="Arial"/>
              <a:buNone/>
            </a:pPr>
            <a:endParaRPr sz="800">
              <a:solidFill>
                <a:schemeClr val="dk2"/>
              </a:solidFill>
              <a:latin typeface="Arial"/>
              <a:ea typeface="Arial"/>
              <a:cs typeface="Arial"/>
              <a:sym typeface="Arial"/>
            </a:endParaRPr>
          </a:p>
        </p:txBody>
      </p:sp>
      <p:graphicFrame>
        <p:nvGraphicFramePr>
          <p:cNvPr id="403" name="Google Shape;403;p3"/>
          <p:cNvGraphicFramePr/>
          <p:nvPr/>
        </p:nvGraphicFramePr>
        <p:xfrm>
          <a:off x="5059532" y="1495533"/>
          <a:ext cx="5120934" cy="3413956"/>
        </p:xfrm>
        <a:graphic>
          <a:graphicData uri="http://schemas.openxmlformats.org/drawingml/2006/chart">
            <c:chart xmlns:c="http://schemas.openxmlformats.org/drawingml/2006/chart" xmlns:r="http://schemas.openxmlformats.org/officeDocument/2006/relationships" r:id="rId5"/>
          </a:graphicData>
        </a:graphic>
      </p:graphicFrame>
      <p:sp>
        <p:nvSpPr>
          <p:cNvPr id="404" name="Google Shape;404;p3"/>
          <p:cNvSpPr txBox="1"/>
          <p:nvPr/>
        </p:nvSpPr>
        <p:spPr>
          <a:xfrm>
            <a:off x="5827867" y="1482508"/>
            <a:ext cx="1241045" cy="215444"/>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400">
                <a:solidFill>
                  <a:schemeClr val="dk1"/>
                </a:solidFill>
                <a:latin typeface="Arial"/>
                <a:ea typeface="Arial"/>
                <a:cs typeface="Arial"/>
                <a:sym typeface="Arial"/>
              </a:rPr>
              <a:t>Match Play</a:t>
            </a:r>
            <a:endParaRPr sz="1400">
              <a:solidFill>
                <a:schemeClr val="dk1"/>
              </a:solidFill>
              <a:latin typeface="Arial"/>
              <a:ea typeface="Arial"/>
              <a:cs typeface="Arial"/>
              <a:sym typeface="Arial"/>
            </a:endParaRPr>
          </a:p>
        </p:txBody>
      </p:sp>
      <p:sp>
        <p:nvSpPr>
          <p:cNvPr id="405" name="Google Shape;405;p3"/>
          <p:cNvSpPr txBox="1"/>
          <p:nvPr/>
        </p:nvSpPr>
        <p:spPr>
          <a:xfrm>
            <a:off x="5639248" y="4010452"/>
            <a:ext cx="1237554"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Interclub</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Qualifier</a:t>
            </a:r>
            <a:endParaRPr sz="1400">
              <a:solidFill>
                <a:schemeClr val="dk1"/>
              </a:solidFill>
              <a:latin typeface="Arial"/>
              <a:ea typeface="Arial"/>
              <a:cs typeface="Arial"/>
              <a:sym typeface="Arial"/>
            </a:endParaRPr>
          </a:p>
        </p:txBody>
      </p:sp>
      <p:sp>
        <p:nvSpPr>
          <p:cNvPr id="406" name="Google Shape;406;p3"/>
          <p:cNvSpPr txBox="1"/>
          <p:nvPr/>
        </p:nvSpPr>
        <p:spPr>
          <a:xfrm>
            <a:off x="8582962" y="4046834"/>
            <a:ext cx="1475565"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Weekend</a:t>
            </a:r>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Tournaments</a:t>
            </a:r>
            <a:endParaRPr sz="1400">
              <a:solidFill>
                <a:schemeClr val="dk1"/>
              </a:solidFill>
              <a:latin typeface="Arial"/>
              <a:ea typeface="Arial"/>
              <a:cs typeface="Arial"/>
              <a:sym typeface="Arial"/>
            </a:endParaRPr>
          </a:p>
        </p:txBody>
      </p:sp>
      <p:sp>
        <p:nvSpPr>
          <p:cNvPr id="407" name="Google Shape;407;p3"/>
          <p:cNvSpPr/>
          <p:nvPr/>
        </p:nvSpPr>
        <p:spPr>
          <a:xfrm>
            <a:off x="6397805" y="1727390"/>
            <a:ext cx="731520" cy="731520"/>
          </a:xfrm>
          <a:prstGeom prst="ellipse">
            <a:avLst/>
          </a:prstGeom>
          <a:solidFill>
            <a:schemeClr val="lt2"/>
          </a:solidFill>
          <a:ln w="635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08" name="Google Shape;408;p3"/>
          <p:cNvGrpSpPr/>
          <p:nvPr/>
        </p:nvGrpSpPr>
        <p:grpSpPr>
          <a:xfrm>
            <a:off x="6560843" y="1864550"/>
            <a:ext cx="457200" cy="457200"/>
            <a:chOff x="3925888" y="2849562"/>
            <a:chExt cx="1231900" cy="1231900"/>
          </a:xfrm>
        </p:grpSpPr>
        <p:sp>
          <p:nvSpPr>
            <p:cNvPr id="409" name="Google Shape;409;p3"/>
            <p:cNvSpPr/>
            <p:nvPr/>
          </p:nvSpPr>
          <p:spPr>
            <a:xfrm>
              <a:off x="3925888" y="2849562"/>
              <a:ext cx="1231900" cy="1231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0" name="Google Shape;410;p3"/>
            <p:cNvSpPr/>
            <p:nvPr/>
          </p:nvSpPr>
          <p:spPr>
            <a:xfrm>
              <a:off x="3981451" y="2851943"/>
              <a:ext cx="1120775" cy="1227138"/>
            </a:xfrm>
            <a:custGeom>
              <a:avLst/>
              <a:gdLst/>
              <a:ahLst/>
              <a:cxnLst/>
              <a:rect l="l" t="t" r="r" b="b"/>
              <a:pathLst>
                <a:path w="1120775" h="1227138" extrusionOk="0">
                  <a:moveTo>
                    <a:pt x="665390" y="1082029"/>
                  </a:moveTo>
                  <a:lnTo>
                    <a:pt x="661858" y="1083932"/>
                  </a:lnTo>
                  <a:cubicBezTo>
                    <a:pt x="604700" y="1107436"/>
                    <a:pt x="542735" y="1119188"/>
                    <a:pt x="478632" y="1119188"/>
                  </a:cubicBezTo>
                  <a:cubicBezTo>
                    <a:pt x="414529" y="1119188"/>
                    <a:pt x="352564" y="1107436"/>
                    <a:pt x="295405" y="1083932"/>
                  </a:cubicBezTo>
                  <a:lnTo>
                    <a:pt x="292619" y="1082431"/>
                  </a:lnTo>
                  <a:lnTo>
                    <a:pt x="234950" y="1158875"/>
                  </a:lnTo>
                  <a:lnTo>
                    <a:pt x="722313" y="1158875"/>
                  </a:lnTo>
                  <a:close/>
                  <a:moveTo>
                    <a:pt x="478632" y="396875"/>
                  </a:moveTo>
                  <a:cubicBezTo>
                    <a:pt x="510666" y="396875"/>
                    <a:pt x="542699" y="403288"/>
                    <a:pt x="572597" y="415045"/>
                  </a:cubicBezTo>
                  <a:lnTo>
                    <a:pt x="575627" y="416561"/>
                  </a:lnTo>
                  <a:lnTo>
                    <a:pt x="519364" y="472824"/>
                  </a:lnTo>
                  <a:lnTo>
                    <a:pt x="479425" y="465138"/>
                  </a:lnTo>
                  <a:cubicBezTo>
                    <a:pt x="432470" y="465138"/>
                    <a:pt x="389784" y="482252"/>
                    <a:pt x="355635" y="516480"/>
                  </a:cubicBezTo>
                  <a:cubicBezTo>
                    <a:pt x="287337" y="584936"/>
                    <a:pt x="287337" y="696178"/>
                    <a:pt x="355635" y="764634"/>
                  </a:cubicBezTo>
                  <a:cubicBezTo>
                    <a:pt x="389784" y="798862"/>
                    <a:pt x="432470" y="815976"/>
                    <a:pt x="479425" y="815976"/>
                  </a:cubicBezTo>
                  <a:cubicBezTo>
                    <a:pt x="526379" y="815976"/>
                    <a:pt x="569066" y="798862"/>
                    <a:pt x="603214" y="764634"/>
                  </a:cubicBezTo>
                  <a:cubicBezTo>
                    <a:pt x="637363" y="730406"/>
                    <a:pt x="654438" y="685482"/>
                    <a:pt x="654438" y="640557"/>
                  </a:cubicBezTo>
                  <a:lnTo>
                    <a:pt x="646963" y="602005"/>
                  </a:lnTo>
                  <a:lnTo>
                    <a:pt x="704704" y="543984"/>
                  </a:lnTo>
                  <a:lnTo>
                    <a:pt x="706604" y="547707"/>
                  </a:lnTo>
                  <a:cubicBezTo>
                    <a:pt x="741840" y="637084"/>
                    <a:pt x="724222" y="742091"/>
                    <a:pt x="653748" y="815836"/>
                  </a:cubicBezTo>
                  <a:cubicBezTo>
                    <a:pt x="606766" y="858587"/>
                    <a:pt x="542699" y="884238"/>
                    <a:pt x="478632" y="884238"/>
                  </a:cubicBezTo>
                  <a:cubicBezTo>
                    <a:pt x="414565" y="884238"/>
                    <a:pt x="350498" y="858587"/>
                    <a:pt x="303515" y="815836"/>
                  </a:cubicBezTo>
                  <a:cubicBezTo>
                    <a:pt x="209550" y="717509"/>
                    <a:pt x="209550" y="563605"/>
                    <a:pt x="303515" y="465277"/>
                  </a:cubicBezTo>
                  <a:cubicBezTo>
                    <a:pt x="350498" y="422526"/>
                    <a:pt x="414565" y="396875"/>
                    <a:pt x="478632" y="396875"/>
                  </a:cubicBezTo>
                  <a:close/>
                  <a:moveTo>
                    <a:pt x="898525" y="268288"/>
                  </a:moveTo>
                  <a:lnTo>
                    <a:pt x="744537" y="422276"/>
                  </a:lnTo>
                  <a:lnTo>
                    <a:pt x="830262" y="439738"/>
                  </a:lnTo>
                  <a:lnTo>
                    <a:pt x="984250" y="285751"/>
                  </a:lnTo>
                  <a:close/>
                  <a:moveTo>
                    <a:pt x="478632" y="161925"/>
                  </a:moveTo>
                  <a:cubicBezTo>
                    <a:pt x="502671" y="161925"/>
                    <a:pt x="526409" y="163578"/>
                    <a:pt x="549705" y="166883"/>
                  </a:cubicBezTo>
                  <a:lnTo>
                    <a:pt x="593529" y="176409"/>
                  </a:lnTo>
                  <a:lnTo>
                    <a:pt x="535624" y="234314"/>
                  </a:lnTo>
                  <a:lnTo>
                    <a:pt x="478631" y="230188"/>
                  </a:lnTo>
                  <a:cubicBezTo>
                    <a:pt x="367490" y="230188"/>
                    <a:pt x="264897" y="272935"/>
                    <a:pt x="187953" y="349879"/>
                  </a:cubicBezTo>
                  <a:cubicBezTo>
                    <a:pt x="111009" y="426823"/>
                    <a:pt x="68262" y="529416"/>
                    <a:pt x="68262" y="640557"/>
                  </a:cubicBezTo>
                  <a:cubicBezTo>
                    <a:pt x="68262" y="751699"/>
                    <a:pt x="111009" y="854291"/>
                    <a:pt x="187953" y="931235"/>
                  </a:cubicBezTo>
                  <a:cubicBezTo>
                    <a:pt x="264897" y="1008179"/>
                    <a:pt x="367490" y="1050926"/>
                    <a:pt x="478631" y="1050926"/>
                  </a:cubicBezTo>
                  <a:cubicBezTo>
                    <a:pt x="589773" y="1050926"/>
                    <a:pt x="692365" y="1008179"/>
                    <a:pt x="769309" y="931235"/>
                  </a:cubicBezTo>
                  <a:cubicBezTo>
                    <a:pt x="846253" y="854291"/>
                    <a:pt x="889000" y="751699"/>
                    <a:pt x="889000" y="640557"/>
                  </a:cubicBezTo>
                  <a:lnTo>
                    <a:pt x="883761" y="586385"/>
                  </a:lnTo>
                  <a:lnTo>
                    <a:pt x="942870" y="527559"/>
                  </a:lnTo>
                  <a:lnTo>
                    <a:pt x="948449" y="546340"/>
                  </a:lnTo>
                  <a:cubicBezTo>
                    <a:pt x="954325" y="576989"/>
                    <a:pt x="957263" y="608506"/>
                    <a:pt x="957263" y="640557"/>
                  </a:cubicBezTo>
                  <a:cubicBezTo>
                    <a:pt x="957263" y="768762"/>
                    <a:pt x="910255" y="888419"/>
                    <a:pt x="816238" y="978163"/>
                  </a:cubicBezTo>
                  <a:cubicBezTo>
                    <a:pt x="793802" y="1001667"/>
                    <a:pt x="769497" y="1022234"/>
                    <a:pt x="743655" y="1039862"/>
                  </a:cubicBezTo>
                  <a:lnTo>
                    <a:pt x="727708" y="1048454"/>
                  </a:lnTo>
                  <a:lnTo>
                    <a:pt x="858838" y="1227138"/>
                  </a:lnTo>
                  <a:lnTo>
                    <a:pt x="98425" y="1227138"/>
                  </a:lnTo>
                  <a:lnTo>
                    <a:pt x="230359" y="1048887"/>
                  </a:lnTo>
                  <a:lnTo>
                    <a:pt x="213608" y="1039862"/>
                  </a:lnTo>
                  <a:cubicBezTo>
                    <a:pt x="187766" y="1022234"/>
                    <a:pt x="163461" y="1001667"/>
                    <a:pt x="141025" y="978163"/>
                  </a:cubicBezTo>
                  <a:cubicBezTo>
                    <a:pt x="47009" y="888419"/>
                    <a:pt x="0" y="768762"/>
                    <a:pt x="0" y="640557"/>
                  </a:cubicBezTo>
                  <a:cubicBezTo>
                    <a:pt x="0" y="512352"/>
                    <a:pt x="47009" y="392694"/>
                    <a:pt x="141025" y="302950"/>
                  </a:cubicBezTo>
                  <a:cubicBezTo>
                    <a:pt x="230769" y="208934"/>
                    <a:pt x="350427" y="161925"/>
                    <a:pt x="478632" y="161925"/>
                  </a:cubicBezTo>
                  <a:close/>
                  <a:moveTo>
                    <a:pt x="830263" y="136525"/>
                  </a:moveTo>
                  <a:lnTo>
                    <a:pt x="679450" y="290513"/>
                  </a:lnTo>
                  <a:lnTo>
                    <a:pt x="696553" y="374470"/>
                  </a:lnTo>
                  <a:lnTo>
                    <a:pt x="850842" y="222007"/>
                  </a:lnTo>
                  <a:close/>
                  <a:moveTo>
                    <a:pt x="1013619" y="46038"/>
                  </a:moveTo>
                  <a:cubicBezTo>
                    <a:pt x="1046498" y="46038"/>
                    <a:pt x="1073151" y="73757"/>
                    <a:pt x="1073151" y="107951"/>
                  </a:cubicBezTo>
                  <a:cubicBezTo>
                    <a:pt x="1073151" y="142145"/>
                    <a:pt x="1046498" y="169864"/>
                    <a:pt x="1013619" y="169864"/>
                  </a:cubicBezTo>
                  <a:cubicBezTo>
                    <a:pt x="980740" y="169864"/>
                    <a:pt x="954087" y="142145"/>
                    <a:pt x="954087" y="107951"/>
                  </a:cubicBezTo>
                  <a:cubicBezTo>
                    <a:pt x="954087" y="73757"/>
                    <a:pt x="980740" y="46038"/>
                    <a:pt x="1013619" y="46038"/>
                  </a:cubicBezTo>
                  <a:close/>
                  <a:moveTo>
                    <a:pt x="873125" y="0"/>
                  </a:moveTo>
                  <a:lnTo>
                    <a:pt x="916023" y="205104"/>
                  </a:lnTo>
                  <a:lnTo>
                    <a:pt x="1120775" y="247650"/>
                  </a:lnTo>
                  <a:lnTo>
                    <a:pt x="850900" y="517525"/>
                  </a:lnTo>
                  <a:lnTo>
                    <a:pt x="686822" y="479991"/>
                  </a:lnTo>
                  <a:lnTo>
                    <a:pt x="681177" y="485637"/>
                  </a:lnTo>
                  <a:lnTo>
                    <a:pt x="681177" y="485636"/>
                  </a:lnTo>
                  <a:lnTo>
                    <a:pt x="504825" y="661988"/>
                  </a:lnTo>
                  <a:lnTo>
                    <a:pt x="454025" y="661988"/>
                  </a:lnTo>
                  <a:lnTo>
                    <a:pt x="454025" y="615950"/>
                  </a:lnTo>
                  <a:lnTo>
                    <a:pt x="457201" y="615950"/>
                  </a:lnTo>
                  <a:lnTo>
                    <a:pt x="634345" y="438805"/>
                  </a:lnTo>
                  <a:lnTo>
                    <a:pt x="632905" y="437365"/>
                  </a:lnTo>
                  <a:lnTo>
                    <a:pt x="637450" y="432874"/>
                  </a:lnTo>
                  <a:lnTo>
                    <a:pt x="603250" y="26828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411" name="Google Shape;411;p3"/>
          <p:cNvGrpSpPr/>
          <p:nvPr/>
        </p:nvGrpSpPr>
        <p:grpSpPr>
          <a:xfrm>
            <a:off x="8110674" y="1727390"/>
            <a:ext cx="731520" cy="731520"/>
            <a:chOff x="5062675" y="2260789"/>
            <a:chExt cx="731520" cy="731520"/>
          </a:xfrm>
        </p:grpSpPr>
        <p:sp>
          <p:nvSpPr>
            <p:cNvPr id="412" name="Google Shape;412;p3"/>
            <p:cNvSpPr/>
            <p:nvPr/>
          </p:nvSpPr>
          <p:spPr>
            <a:xfrm>
              <a:off x="5062675" y="2260789"/>
              <a:ext cx="731520" cy="731520"/>
            </a:xfrm>
            <a:prstGeom prst="ellipse">
              <a:avLst/>
            </a:prstGeom>
            <a:solidFill>
              <a:schemeClr val="accent1"/>
            </a:solidFill>
            <a:ln w="635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13" name="Google Shape;413;p3"/>
            <p:cNvGrpSpPr/>
            <p:nvPr/>
          </p:nvGrpSpPr>
          <p:grpSpPr>
            <a:xfrm>
              <a:off x="5217087" y="2400027"/>
              <a:ext cx="457200" cy="490821"/>
              <a:chOff x="2241866" y="1977049"/>
              <a:chExt cx="548640" cy="588984"/>
            </a:xfrm>
          </p:grpSpPr>
          <p:sp>
            <p:nvSpPr>
              <p:cNvPr id="414" name="Google Shape;414;p3"/>
              <p:cNvSpPr/>
              <p:nvPr/>
            </p:nvSpPr>
            <p:spPr>
              <a:xfrm>
                <a:off x="2241866" y="1977049"/>
                <a:ext cx="548640" cy="5486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5" name="Google Shape;415;p3"/>
              <p:cNvSpPr/>
              <p:nvPr/>
            </p:nvSpPr>
            <p:spPr>
              <a:xfrm>
                <a:off x="2244194" y="2019513"/>
                <a:ext cx="543984" cy="546520"/>
              </a:xfrm>
              <a:custGeom>
                <a:avLst/>
                <a:gdLst/>
                <a:ahLst/>
                <a:cxnLst/>
                <a:rect l="l" t="t" r="r" b="b"/>
                <a:pathLst>
                  <a:path w="1223963" h="1227138" extrusionOk="0">
                    <a:moveTo>
                      <a:pt x="1162844" y="790576"/>
                    </a:moveTo>
                    <a:cubicBezTo>
                      <a:pt x="1196599" y="790576"/>
                      <a:pt x="1223963" y="818295"/>
                      <a:pt x="1223963" y="852489"/>
                    </a:cubicBezTo>
                    <a:cubicBezTo>
                      <a:pt x="1223963" y="886683"/>
                      <a:pt x="1196599" y="914402"/>
                      <a:pt x="1162844" y="914402"/>
                    </a:cubicBezTo>
                    <a:cubicBezTo>
                      <a:pt x="1129089" y="914402"/>
                      <a:pt x="1101725" y="886683"/>
                      <a:pt x="1101725" y="852489"/>
                    </a:cubicBezTo>
                    <a:cubicBezTo>
                      <a:pt x="1101725" y="818295"/>
                      <a:pt x="1129089" y="790576"/>
                      <a:pt x="1162844" y="790576"/>
                    </a:cubicBezTo>
                    <a:close/>
                    <a:moveTo>
                      <a:pt x="595567" y="255587"/>
                    </a:moveTo>
                    <a:cubicBezTo>
                      <a:pt x="544513" y="255587"/>
                      <a:pt x="501968" y="298372"/>
                      <a:pt x="501968" y="353993"/>
                    </a:cubicBezTo>
                    <a:cubicBezTo>
                      <a:pt x="501968" y="383942"/>
                      <a:pt x="514731" y="409614"/>
                      <a:pt x="540258" y="431006"/>
                    </a:cubicBezTo>
                    <a:cubicBezTo>
                      <a:pt x="587058" y="465234"/>
                      <a:pt x="587058" y="465234"/>
                      <a:pt x="587058" y="465234"/>
                    </a:cubicBezTo>
                    <a:cubicBezTo>
                      <a:pt x="531749" y="486627"/>
                      <a:pt x="531749" y="486627"/>
                      <a:pt x="531749" y="486627"/>
                    </a:cubicBezTo>
                    <a:cubicBezTo>
                      <a:pt x="480695" y="508019"/>
                      <a:pt x="446659" y="555083"/>
                      <a:pt x="438150" y="606425"/>
                    </a:cubicBezTo>
                    <a:cubicBezTo>
                      <a:pt x="757238" y="606425"/>
                      <a:pt x="757238" y="606425"/>
                      <a:pt x="757238" y="606425"/>
                    </a:cubicBezTo>
                    <a:cubicBezTo>
                      <a:pt x="748729" y="555083"/>
                      <a:pt x="714693" y="508019"/>
                      <a:pt x="663639" y="486627"/>
                    </a:cubicBezTo>
                    <a:cubicBezTo>
                      <a:pt x="608330" y="465234"/>
                      <a:pt x="608330" y="465234"/>
                      <a:pt x="608330" y="465234"/>
                    </a:cubicBezTo>
                    <a:cubicBezTo>
                      <a:pt x="655130" y="431006"/>
                      <a:pt x="655130" y="431006"/>
                      <a:pt x="655130" y="431006"/>
                    </a:cubicBezTo>
                    <a:cubicBezTo>
                      <a:pt x="680657" y="409614"/>
                      <a:pt x="693421" y="383942"/>
                      <a:pt x="693421" y="353993"/>
                    </a:cubicBezTo>
                    <a:cubicBezTo>
                      <a:pt x="693421" y="298372"/>
                      <a:pt x="650875" y="255587"/>
                      <a:pt x="595567" y="255587"/>
                    </a:cubicBezTo>
                    <a:close/>
                    <a:moveTo>
                      <a:pt x="594774" y="187325"/>
                    </a:moveTo>
                    <a:cubicBezTo>
                      <a:pt x="688334" y="187325"/>
                      <a:pt x="760631" y="260002"/>
                      <a:pt x="760631" y="354055"/>
                    </a:cubicBezTo>
                    <a:cubicBezTo>
                      <a:pt x="760631" y="388255"/>
                      <a:pt x="752126" y="422456"/>
                      <a:pt x="730862" y="448107"/>
                    </a:cubicBezTo>
                    <a:cubicBezTo>
                      <a:pt x="790400" y="490858"/>
                      <a:pt x="828675" y="563535"/>
                      <a:pt x="828675" y="640487"/>
                    </a:cubicBezTo>
                    <a:lnTo>
                      <a:pt x="828675" y="674688"/>
                    </a:lnTo>
                    <a:cubicBezTo>
                      <a:pt x="365125" y="674688"/>
                      <a:pt x="365125" y="674688"/>
                      <a:pt x="365125" y="674688"/>
                    </a:cubicBezTo>
                    <a:cubicBezTo>
                      <a:pt x="365125" y="640487"/>
                      <a:pt x="365125" y="640487"/>
                      <a:pt x="365125" y="640487"/>
                    </a:cubicBezTo>
                    <a:cubicBezTo>
                      <a:pt x="365125" y="563535"/>
                      <a:pt x="403400" y="490858"/>
                      <a:pt x="462938" y="448107"/>
                    </a:cubicBezTo>
                    <a:cubicBezTo>
                      <a:pt x="441675" y="422456"/>
                      <a:pt x="433169" y="388255"/>
                      <a:pt x="433169" y="354055"/>
                    </a:cubicBezTo>
                    <a:cubicBezTo>
                      <a:pt x="433169" y="260002"/>
                      <a:pt x="505466" y="187325"/>
                      <a:pt x="594774" y="187325"/>
                    </a:cubicBezTo>
                    <a:close/>
                    <a:moveTo>
                      <a:pt x="0" y="0"/>
                    </a:moveTo>
                    <a:lnTo>
                      <a:pt x="1195388" y="0"/>
                    </a:lnTo>
                    <a:lnTo>
                      <a:pt x="1195388" y="730251"/>
                    </a:lnTo>
                    <a:lnTo>
                      <a:pt x="1127126" y="730251"/>
                    </a:lnTo>
                    <a:lnTo>
                      <a:pt x="1127126" y="68262"/>
                    </a:lnTo>
                    <a:lnTo>
                      <a:pt x="68263" y="68262"/>
                    </a:lnTo>
                    <a:lnTo>
                      <a:pt x="68263" y="808038"/>
                    </a:lnTo>
                    <a:lnTo>
                      <a:pt x="271463" y="808038"/>
                    </a:lnTo>
                    <a:lnTo>
                      <a:pt x="271463" y="1060450"/>
                    </a:lnTo>
                    <a:lnTo>
                      <a:pt x="514351" y="808038"/>
                    </a:lnTo>
                    <a:lnTo>
                      <a:pt x="1038225" y="808038"/>
                    </a:lnTo>
                    <a:lnTo>
                      <a:pt x="1038225" y="876301"/>
                    </a:lnTo>
                    <a:lnTo>
                      <a:pt x="544513" y="876301"/>
                    </a:lnTo>
                    <a:lnTo>
                      <a:pt x="204788" y="1227138"/>
                    </a:lnTo>
                    <a:lnTo>
                      <a:pt x="204788" y="876301"/>
                    </a:lnTo>
                    <a:lnTo>
                      <a:pt x="0" y="87630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16" name="Google Shape;416;p3"/>
          <p:cNvGrpSpPr/>
          <p:nvPr/>
        </p:nvGrpSpPr>
        <p:grpSpPr>
          <a:xfrm>
            <a:off x="5916016" y="3256143"/>
            <a:ext cx="731520" cy="731520"/>
            <a:chOff x="2868017" y="3789542"/>
            <a:chExt cx="731520" cy="731520"/>
          </a:xfrm>
        </p:grpSpPr>
        <p:sp>
          <p:nvSpPr>
            <p:cNvPr id="417" name="Google Shape;417;p3"/>
            <p:cNvSpPr/>
            <p:nvPr/>
          </p:nvSpPr>
          <p:spPr>
            <a:xfrm>
              <a:off x="2868017" y="3789542"/>
              <a:ext cx="731520" cy="731520"/>
            </a:xfrm>
            <a:prstGeom prst="ellipse">
              <a:avLst/>
            </a:prstGeom>
            <a:blipFill rotWithShape="1">
              <a:blip r:embed="rId6">
                <a:alphaModFix/>
              </a:blip>
              <a:tile tx="0" ty="0" sx="100000" sy="100000" flip="none" algn="tl"/>
            </a:blipFill>
            <a:ln w="635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18" name="Google Shape;418;p3"/>
            <p:cNvGrpSpPr/>
            <p:nvPr/>
          </p:nvGrpSpPr>
          <p:grpSpPr>
            <a:xfrm>
              <a:off x="3005177" y="3926702"/>
              <a:ext cx="457200" cy="457200"/>
              <a:chOff x="891844" y="2992023"/>
              <a:chExt cx="1231900" cy="1231900"/>
            </a:xfrm>
          </p:grpSpPr>
          <p:sp>
            <p:nvSpPr>
              <p:cNvPr id="419" name="Google Shape;419;p3"/>
              <p:cNvSpPr/>
              <p:nvPr/>
            </p:nvSpPr>
            <p:spPr>
              <a:xfrm>
                <a:off x="891844" y="2992023"/>
                <a:ext cx="1231900" cy="1231900"/>
              </a:xfrm>
              <a:prstGeom prst="rect">
                <a:avLst/>
              </a:prstGeom>
              <a:blipFill rotWithShape="1">
                <a:blip r:embed="rId6">
                  <a:alphaModFix/>
                </a:blip>
                <a:tile tx="0" ty="0" sx="100000" sy="100000" flip="none" algn="tl"/>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0" name="Google Shape;420;p3"/>
              <p:cNvSpPr/>
              <p:nvPr/>
            </p:nvSpPr>
            <p:spPr>
              <a:xfrm>
                <a:off x="891844" y="2992023"/>
                <a:ext cx="1231900" cy="1231900"/>
              </a:xfrm>
              <a:prstGeom prst="rect">
                <a:avLst/>
              </a:prstGeom>
              <a:blipFill rotWithShape="1">
                <a:blip r:embed="rId6">
                  <a:alphaModFix/>
                </a:blip>
                <a:tile tx="0" ty="0" sx="100000" sy="100000" flip="none" algn="tl"/>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21" name="Google Shape;421;p3"/>
          <p:cNvGrpSpPr/>
          <p:nvPr/>
        </p:nvGrpSpPr>
        <p:grpSpPr>
          <a:xfrm>
            <a:off x="8592463" y="3256143"/>
            <a:ext cx="731520" cy="731520"/>
            <a:chOff x="5544464" y="3789542"/>
            <a:chExt cx="731520" cy="731520"/>
          </a:xfrm>
        </p:grpSpPr>
        <p:sp>
          <p:nvSpPr>
            <p:cNvPr id="422" name="Google Shape;422;p3"/>
            <p:cNvSpPr/>
            <p:nvPr/>
          </p:nvSpPr>
          <p:spPr>
            <a:xfrm>
              <a:off x="5544464" y="3789542"/>
              <a:ext cx="731520" cy="731520"/>
            </a:xfrm>
            <a:prstGeom prst="ellipse">
              <a:avLst/>
            </a:prstGeom>
            <a:solidFill>
              <a:schemeClr val="accent2"/>
            </a:solidFill>
            <a:ln w="635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23" name="Google Shape;423;p3"/>
            <p:cNvGrpSpPr/>
            <p:nvPr/>
          </p:nvGrpSpPr>
          <p:grpSpPr>
            <a:xfrm>
              <a:off x="5682114" y="3892864"/>
              <a:ext cx="457200" cy="457200"/>
              <a:chOff x="3425692" y="1111565"/>
              <a:chExt cx="914400" cy="914400"/>
            </a:xfrm>
          </p:grpSpPr>
          <p:sp>
            <p:nvSpPr>
              <p:cNvPr id="424" name="Google Shape;424;p3"/>
              <p:cNvSpPr/>
              <p:nvPr/>
            </p:nvSpPr>
            <p:spPr>
              <a:xfrm>
                <a:off x="3425692" y="1111565"/>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5" name="Google Shape;425;p3"/>
              <p:cNvSpPr/>
              <p:nvPr/>
            </p:nvSpPr>
            <p:spPr>
              <a:xfrm>
                <a:off x="3426872" y="1141651"/>
                <a:ext cx="912040" cy="854228"/>
              </a:xfrm>
              <a:custGeom>
                <a:avLst/>
                <a:gdLst/>
                <a:ahLst/>
                <a:cxnLst/>
                <a:rect l="l" t="t" r="r" b="b"/>
                <a:pathLst>
                  <a:path w="1227137" h="1149352" extrusionOk="0">
                    <a:moveTo>
                      <a:pt x="1166812" y="1030288"/>
                    </a:moveTo>
                    <a:cubicBezTo>
                      <a:pt x="1200129" y="1030288"/>
                      <a:pt x="1227137" y="1056941"/>
                      <a:pt x="1227137" y="1089820"/>
                    </a:cubicBezTo>
                    <a:cubicBezTo>
                      <a:pt x="1227137" y="1122699"/>
                      <a:pt x="1200129" y="1149352"/>
                      <a:pt x="1166812" y="1149352"/>
                    </a:cubicBezTo>
                    <a:cubicBezTo>
                      <a:pt x="1133495" y="1149352"/>
                      <a:pt x="1106487" y="1122699"/>
                      <a:pt x="1106487" y="1089820"/>
                    </a:cubicBezTo>
                    <a:cubicBezTo>
                      <a:pt x="1106487" y="1056941"/>
                      <a:pt x="1133495" y="1030288"/>
                      <a:pt x="1166812" y="1030288"/>
                    </a:cubicBezTo>
                    <a:close/>
                    <a:moveTo>
                      <a:pt x="251068" y="661988"/>
                    </a:moveTo>
                    <a:cubicBezTo>
                      <a:pt x="191191" y="661988"/>
                      <a:pt x="144145" y="713277"/>
                      <a:pt x="144145" y="773113"/>
                    </a:cubicBezTo>
                    <a:cubicBezTo>
                      <a:pt x="144145" y="807306"/>
                      <a:pt x="156975" y="837224"/>
                      <a:pt x="186914" y="858594"/>
                    </a:cubicBezTo>
                    <a:cubicBezTo>
                      <a:pt x="229683" y="892787"/>
                      <a:pt x="229683" y="892787"/>
                      <a:pt x="229683" y="892787"/>
                    </a:cubicBezTo>
                    <a:cubicBezTo>
                      <a:pt x="178360" y="918431"/>
                      <a:pt x="178360" y="918431"/>
                      <a:pt x="178360" y="918431"/>
                    </a:cubicBezTo>
                    <a:cubicBezTo>
                      <a:pt x="122760" y="939801"/>
                      <a:pt x="79991" y="991090"/>
                      <a:pt x="71437" y="1050926"/>
                    </a:cubicBezTo>
                    <a:cubicBezTo>
                      <a:pt x="434975" y="1050926"/>
                      <a:pt x="434975" y="1050926"/>
                      <a:pt x="434975" y="1050926"/>
                    </a:cubicBezTo>
                    <a:cubicBezTo>
                      <a:pt x="422144" y="991090"/>
                      <a:pt x="383652" y="939801"/>
                      <a:pt x="323775" y="918431"/>
                    </a:cubicBezTo>
                    <a:cubicBezTo>
                      <a:pt x="272452" y="892787"/>
                      <a:pt x="272452" y="892787"/>
                      <a:pt x="272452" y="892787"/>
                    </a:cubicBezTo>
                    <a:cubicBezTo>
                      <a:pt x="319498" y="858594"/>
                      <a:pt x="319498" y="858594"/>
                      <a:pt x="319498" y="858594"/>
                    </a:cubicBezTo>
                    <a:cubicBezTo>
                      <a:pt x="345160" y="837224"/>
                      <a:pt x="362268" y="807306"/>
                      <a:pt x="362268" y="773113"/>
                    </a:cubicBezTo>
                    <a:cubicBezTo>
                      <a:pt x="362268" y="713277"/>
                      <a:pt x="310945" y="661988"/>
                      <a:pt x="251068" y="661988"/>
                    </a:cubicBezTo>
                    <a:close/>
                    <a:moveTo>
                      <a:pt x="517525" y="525463"/>
                    </a:moveTo>
                    <a:lnTo>
                      <a:pt x="386121" y="656866"/>
                    </a:lnTo>
                    <a:lnTo>
                      <a:pt x="417858" y="703664"/>
                    </a:lnTo>
                    <a:cubicBezTo>
                      <a:pt x="427015" y="725091"/>
                      <a:pt x="432096" y="748587"/>
                      <a:pt x="432096" y="773152"/>
                    </a:cubicBezTo>
                    <a:cubicBezTo>
                      <a:pt x="432096" y="811600"/>
                      <a:pt x="419262" y="845776"/>
                      <a:pt x="397871" y="875681"/>
                    </a:cubicBezTo>
                    <a:cubicBezTo>
                      <a:pt x="414984" y="887429"/>
                      <a:pt x="430225" y="901313"/>
                      <a:pt x="443460" y="916800"/>
                    </a:cubicBezTo>
                    <a:lnTo>
                      <a:pt x="456574" y="936625"/>
                    </a:lnTo>
                    <a:lnTo>
                      <a:pt x="773487" y="936625"/>
                    </a:lnTo>
                    <a:lnTo>
                      <a:pt x="787146" y="916800"/>
                    </a:lnTo>
                    <a:cubicBezTo>
                      <a:pt x="800753" y="901313"/>
                      <a:pt x="816228" y="887429"/>
                      <a:pt x="833304" y="875681"/>
                    </a:cubicBezTo>
                    <a:cubicBezTo>
                      <a:pt x="811959" y="845776"/>
                      <a:pt x="799153" y="811600"/>
                      <a:pt x="799153" y="773152"/>
                    </a:cubicBezTo>
                    <a:cubicBezTo>
                      <a:pt x="799153" y="748587"/>
                      <a:pt x="803955" y="725091"/>
                      <a:pt x="812693" y="703664"/>
                    </a:cubicBezTo>
                    <a:lnTo>
                      <a:pt x="843300" y="656646"/>
                    </a:lnTo>
                    <a:lnTo>
                      <a:pt x="708258" y="525463"/>
                    </a:lnTo>
                    <a:lnTo>
                      <a:pt x="699095" y="525463"/>
                    </a:lnTo>
                    <a:cubicBezTo>
                      <a:pt x="626169" y="525463"/>
                      <a:pt x="568870" y="525463"/>
                      <a:pt x="523850" y="525463"/>
                    </a:cubicBezTo>
                    <a:close/>
                    <a:moveTo>
                      <a:pt x="615708" y="68263"/>
                    </a:moveTo>
                    <a:cubicBezTo>
                      <a:pt x="555831" y="68263"/>
                      <a:pt x="504508" y="115278"/>
                      <a:pt x="504508" y="175114"/>
                    </a:cubicBezTo>
                    <a:cubicBezTo>
                      <a:pt x="504508" y="209307"/>
                      <a:pt x="521616" y="243499"/>
                      <a:pt x="547277" y="264869"/>
                    </a:cubicBezTo>
                    <a:cubicBezTo>
                      <a:pt x="594323" y="299062"/>
                      <a:pt x="594323" y="299062"/>
                      <a:pt x="594323" y="299062"/>
                    </a:cubicBezTo>
                    <a:cubicBezTo>
                      <a:pt x="543000" y="320432"/>
                      <a:pt x="543000" y="320432"/>
                      <a:pt x="543000" y="320432"/>
                    </a:cubicBezTo>
                    <a:cubicBezTo>
                      <a:pt x="483123" y="346076"/>
                      <a:pt x="444631" y="397365"/>
                      <a:pt x="431800" y="457201"/>
                    </a:cubicBezTo>
                    <a:cubicBezTo>
                      <a:pt x="795338" y="457201"/>
                      <a:pt x="795338" y="457201"/>
                      <a:pt x="795338" y="457201"/>
                    </a:cubicBezTo>
                    <a:cubicBezTo>
                      <a:pt x="786784" y="397365"/>
                      <a:pt x="744015" y="346076"/>
                      <a:pt x="688415" y="320432"/>
                    </a:cubicBezTo>
                    <a:cubicBezTo>
                      <a:pt x="632815" y="299062"/>
                      <a:pt x="632815" y="299062"/>
                      <a:pt x="632815" y="299062"/>
                    </a:cubicBezTo>
                    <a:cubicBezTo>
                      <a:pt x="679861" y="264869"/>
                      <a:pt x="679861" y="264869"/>
                      <a:pt x="679861" y="264869"/>
                    </a:cubicBezTo>
                    <a:cubicBezTo>
                      <a:pt x="709800" y="243499"/>
                      <a:pt x="722631" y="209307"/>
                      <a:pt x="722631" y="175114"/>
                    </a:cubicBezTo>
                    <a:cubicBezTo>
                      <a:pt x="722631" y="115278"/>
                      <a:pt x="675585" y="68263"/>
                      <a:pt x="615708" y="68263"/>
                    </a:cubicBezTo>
                    <a:close/>
                    <a:moveTo>
                      <a:pt x="614910" y="0"/>
                    </a:moveTo>
                    <a:cubicBezTo>
                      <a:pt x="713095" y="0"/>
                      <a:pt x="789935" y="76897"/>
                      <a:pt x="789935" y="175154"/>
                    </a:cubicBezTo>
                    <a:cubicBezTo>
                      <a:pt x="789935" y="213603"/>
                      <a:pt x="777128" y="252051"/>
                      <a:pt x="755784" y="281956"/>
                    </a:cubicBezTo>
                    <a:cubicBezTo>
                      <a:pt x="824086" y="328949"/>
                      <a:pt x="866775" y="405846"/>
                      <a:pt x="866775" y="491287"/>
                    </a:cubicBezTo>
                    <a:lnTo>
                      <a:pt x="866775" y="525463"/>
                    </a:lnTo>
                    <a:lnTo>
                      <a:pt x="809534" y="525463"/>
                    </a:lnTo>
                    <a:lnTo>
                      <a:pt x="896009" y="614481"/>
                    </a:lnTo>
                    <a:lnTo>
                      <a:pt x="905408" y="607943"/>
                    </a:lnTo>
                    <a:cubicBezTo>
                      <a:pt x="926419" y="598798"/>
                      <a:pt x="949631" y="593725"/>
                      <a:pt x="974178" y="593725"/>
                    </a:cubicBezTo>
                    <a:cubicBezTo>
                      <a:pt x="1072363" y="593725"/>
                      <a:pt x="1153472" y="674894"/>
                      <a:pt x="1153472" y="773152"/>
                    </a:cubicBezTo>
                    <a:cubicBezTo>
                      <a:pt x="1153472" y="811600"/>
                      <a:pt x="1140665" y="845776"/>
                      <a:pt x="1119321" y="875681"/>
                    </a:cubicBezTo>
                    <a:cubicBezTo>
                      <a:pt x="1136397" y="887429"/>
                      <a:pt x="1151871" y="901314"/>
                      <a:pt x="1165478" y="916800"/>
                    </a:cubicBezTo>
                    <a:lnTo>
                      <a:pt x="1199918" y="966788"/>
                    </a:lnTo>
                    <a:lnTo>
                      <a:pt x="1117237" y="966788"/>
                    </a:lnTo>
                    <a:lnTo>
                      <a:pt x="1088506" y="939735"/>
                    </a:lnTo>
                    <a:cubicBezTo>
                      <a:pt x="1076277" y="930986"/>
                      <a:pt x="1062644" y="923774"/>
                      <a:pt x="1047675" y="918431"/>
                    </a:cubicBezTo>
                    <a:cubicBezTo>
                      <a:pt x="996352" y="892787"/>
                      <a:pt x="996352" y="892787"/>
                      <a:pt x="996352" y="892787"/>
                    </a:cubicBezTo>
                    <a:cubicBezTo>
                      <a:pt x="1043398" y="858594"/>
                      <a:pt x="1043398" y="858594"/>
                      <a:pt x="1043398" y="858594"/>
                    </a:cubicBezTo>
                    <a:cubicBezTo>
                      <a:pt x="1069060" y="837224"/>
                      <a:pt x="1086168" y="807306"/>
                      <a:pt x="1086168" y="773113"/>
                    </a:cubicBezTo>
                    <a:cubicBezTo>
                      <a:pt x="1086168" y="713277"/>
                      <a:pt x="1034845" y="661988"/>
                      <a:pt x="974968" y="661988"/>
                    </a:cubicBezTo>
                    <a:cubicBezTo>
                      <a:pt x="915091" y="661988"/>
                      <a:pt x="868045" y="713277"/>
                      <a:pt x="868045" y="773113"/>
                    </a:cubicBezTo>
                    <a:cubicBezTo>
                      <a:pt x="868045" y="807306"/>
                      <a:pt x="880876" y="837224"/>
                      <a:pt x="910814" y="858594"/>
                    </a:cubicBezTo>
                    <a:cubicBezTo>
                      <a:pt x="957860" y="892787"/>
                      <a:pt x="957860" y="892787"/>
                      <a:pt x="957860" y="892787"/>
                    </a:cubicBezTo>
                    <a:cubicBezTo>
                      <a:pt x="902260" y="918431"/>
                      <a:pt x="902260" y="918431"/>
                      <a:pt x="902260" y="918431"/>
                    </a:cubicBezTo>
                    <a:cubicBezTo>
                      <a:pt x="846660" y="939801"/>
                      <a:pt x="803891" y="991090"/>
                      <a:pt x="795337" y="1050926"/>
                    </a:cubicBezTo>
                    <a:cubicBezTo>
                      <a:pt x="886222" y="1050926"/>
                      <a:pt x="954385" y="1050926"/>
                      <a:pt x="1005508" y="1050926"/>
                    </a:cubicBezTo>
                    <a:lnTo>
                      <a:pt x="1042987" y="1050926"/>
                    </a:lnTo>
                    <a:lnTo>
                      <a:pt x="1042987" y="1119188"/>
                    </a:lnTo>
                    <a:lnTo>
                      <a:pt x="994792" y="1119188"/>
                    </a:lnTo>
                    <a:cubicBezTo>
                      <a:pt x="722312" y="1119188"/>
                      <a:pt x="722312" y="1119188"/>
                      <a:pt x="722312" y="1119188"/>
                    </a:cubicBezTo>
                    <a:cubicBezTo>
                      <a:pt x="722312" y="1085012"/>
                      <a:pt x="722312" y="1085012"/>
                      <a:pt x="722312" y="1085012"/>
                    </a:cubicBezTo>
                    <a:cubicBezTo>
                      <a:pt x="722312" y="1064720"/>
                      <a:pt x="724980" y="1044428"/>
                      <a:pt x="730049" y="1024669"/>
                    </a:cubicBezTo>
                    <a:lnTo>
                      <a:pt x="737716" y="1004888"/>
                    </a:lnTo>
                    <a:lnTo>
                      <a:pt x="485859" y="1004888"/>
                    </a:lnTo>
                    <a:lnTo>
                      <a:pt x="504825" y="1085012"/>
                    </a:lnTo>
                    <a:lnTo>
                      <a:pt x="504825" y="1119188"/>
                    </a:lnTo>
                    <a:cubicBezTo>
                      <a:pt x="0" y="1119188"/>
                      <a:pt x="0" y="1119188"/>
                      <a:pt x="0" y="1119188"/>
                    </a:cubicBezTo>
                    <a:cubicBezTo>
                      <a:pt x="0" y="1085012"/>
                      <a:pt x="0" y="1085012"/>
                      <a:pt x="0" y="1085012"/>
                    </a:cubicBezTo>
                    <a:cubicBezTo>
                      <a:pt x="0" y="1003843"/>
                      <a:pt x="42782" y="922674"/>
                      <a:pt x="111233" y="875681"/>
                    </a:cubicBezTo>
                    <a:cubicBezTo>
                      <a:pt x="85564" y="845776"/>
                      <a:pt x="77007" y="811600"/>
                      <a:pt x="77007" y="773152"/>
                    </a:cubicBezTo>
                    <a:cubicBezTo>
                      <a:pt x="77007" y="674894"/>
                      <a:pt x="154015" y="593725"/>
                      <a:pt x="252413" y="593725"/>
                    </a:cubicBezTo>
                    <a:cubicBezTo>
                      <a:pt x="277012" y="593725"/>
                      <a:pt x="300542" y="598798"/>
                      <a:pt x="322000" y="607943"/>
                    </a:cubicBezTo>
                    <a:lnTo>
                      <a:pt x="330722" y="613841"/>
                    </a:lnTo>
                    <a:lnTo>
                      <a:pt x="419100" y="525463"/>
                    </a:lnTo>
                    <a:lnTo>
                      <a:pt x="385564" y="525463"/>
                    </a:lnTo>
                    <a:cubicBezTo>
                      <a:pt x="358775" y="525463"/>
                      <a:pt x="358775" y="525463"/>
                      <a:pt x="358775" y="525463"/>
                    </a:cubicBezTo>
                    <a:cubicBezTo>
                      <a:pt x="358775" y="491287"/>
                      <a:pt x="358775" y="491287"/>
                      <a:pt x="358775" y="491287"/>
                    </a:cubicBezTo>
                    <a:cubicBezTo>
                      <a:pt x="358775" y="405846"/>
                      <a:pt x="401464" y="328949"/>
                      <a:pt x="469767" y="281956"/>
                    </a:cubicBezTo>
                    <a:cubicBezTo>
                      <a:pt x="448422" y="252051"/>
                      <a:pt x="435616" y="213603"/>
                      <a:pt x="435616" y="175154"/>
                    </a:cubicBezTo>
                    <a:cubicBezTo>
                      <a:pt x="435616" y="76897"/>
                      <a:pt x="516725" y="0"/>
                      <a:pt x="61491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26" name="Google Shape;426;p3"/>
          <p:cNvGrpSpPr/>
          <p:nvPr/>
        </p:nvGrpSpPr>
        <p:grpSpPr>
          <a:xfrm>
            <a:off x="7254239" y="4240509"/>
            <a:ext cx="731520" cy="731520"/>
            <a:chOff x="4206240" y="4773908"/>
            <a:chExt cx="731520" cy="731520"/>
          </a:xfrm>
        </p:grpSpPr>
        <p:sp>
          <p:nvSpPr>
            <p:cNvPr id="427" name="Google Shape;427;p3"/>
            <p:cNvSpPr/>
            <p:nvPr/>
          </p:nvSpPr>
          <p:spPr>
            <a:xfrm>
              <a:off x="4206240" y="4773908"/>
              <a:ext cx="731520" cy="731520"/>
            </a:xfrm>
            <a:prstGeom prst="ellipse">
              <a:avLst/>
            </a:prstGeom>
            <a:solidFill>
              <a:srgbClr val="88888C"/>
            </a:solidFill>
            <a:ln w="635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28" name="Google Shape;428;p3"/>
            <p:cNvGrpSpPr/>
            <p:nvPr/>
          </p:nvGrpSpPr>
          <p:grpSpPr>
            <a:xfrm>
              <a:off x="4343400" y="4911068"/>
              <a:ext cx="457200" cy="457200"/>
              <a:chOff x="5607040" y="1050132"/>
              <a:chExt cx="914400" cy="914399"/>
            </a:xfrm>
          </p:grpSpPr>
          <p:sp>
            <p:nvSpPr>
              <p:cNvPr id="429" name="Google Shape;429;p3"/>
              <p:cNvSpPr/>
              <p:nvPr/>
            </p:nvSpPr>
            <p:spPr>
              <a:xfrm>
                <a:off x="5607040" y="1050132"/>
                <a:ext cx="914400" cy="9143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0" name="Google Shape;430;p3"/>
              <p:cNvSpPr/>
              <p:nvPr/>
            </p:nvSpPr>
            <p:spPr>
              <a:xfrm>
                <a:off x="5608808" y="1160907"/>
                <a:ext cx="910865" cy="692848"/>
              </a:xfrm>
              <a:custGeom>
                <a:avLst/>
                <a:gdLst/>
                <a:ahLst/>
                <a:cxnLst/>
                <a:rect l="l" t="t" r="r" b="b"/>
                <a:pathLst>
                  <a:path w="1227137" h="932218" extrusionOk="0">
                    <a:moveTo>
                      <a:pt x="908050" y="813154"/>
                    </a:moveTo>
                    <a:cubicBezTo>
                      <a:pt x="942244" y="813154"/>
                      <a:pt x="969963" y="839807"/>
                      <a:pt x="969963" y="872686"/>
                    </a:cubicBezTo>
                    <a:cubicBezTo>
                      <a:pt x="969963" y="905565"/>
                      <a:pt x="942244" y="932218"/>
                      <a:pt x="908050" y="932218"/>
                    </a:cubicBezTo>
                    <a:cubicBezTo>
                      <a:pt x="873856" y="932218"/>
                      <a:pt x="846137" y="905565"/>
                      <a:pt x="846137" y="872686"/>
                    </a:cubicBezTo>
                    <a:cubicBezTo>
                      <a:pt x="846137" y="839807"/>
                      <a:pt x="873856" y="813154"/>
                      <a:pt x="908050" y="813154"/>
                    </a:cubicBezTo>
                    <a:close/>
                    <a:moveTo>
                      <a:pt x="1002320" y="507"/>
                    </a:moveTo>
                    <a:cubicBezTo>
                      <a:pt x="1045045" y="507"/>
                      <a:pt x="1087770" y="16534"/>
                      <a:pt x="1119814" y="48589"/>
                    </a:cubicBezTo>
                    <a:cubicBezTo>
                      <a:pt x="1149722" y="78508"/>
                      <a:pt x="1166812" y="116974"/>
                      <a:pt x="1166812" y="163988"/>
                    </a:cubicBezTo>
                    <a:cubicBezTo>
                      <a:pt x="1166812" y="185359"/>
                      <a:pt x="1162540" y="206729"/>
                      <a:pt x="1154529" y="226496"/>
                    </a:cubicBezTo>
                    <a:lnTo>
                      <a:pt x="1139371" y="249591"/>
                    </a:lnTo>
                    <a:lnTo>
                      <a:pt x="1227137" y="249591"/>
                    </a:lnTo>
                    <a:lnTo>
                      <a:pt x="1227137" y="565504"/>
                    </a:lnTo>
                    <a:lnTo>
                      <a:pt x="1158875" y="565504"/>
                    </a:lnTo>
                    <a:lnTo>
                      <a:pt x="1158875" y="317853"/>
                    </a:lnTo>
                    <a:lnTo>
                      <a:pt x="1060000" y="317853"/>
                    </a:lnTo>
                    <a:lnTo>
                      <a:pt x="1059999" y="317854"/>
                    </a:lnTo>
                    <a:lnTo>
                      <a:pt x="1059999" y="317853"/>
                    </a:lnTo>
                    <a:lnTo>
                      <a:pt x="1055687" y="317853"/>
                    </a:lnTo>
                    <a:lnTo>
                      <a:pt x="1055687" y="307071"/>
                    </a:lnTo>
                    <a:lnTo>
                      <a:pt x="1045179" y="280790"/>
                    </a:lnTo>
                    <a:cubicBezTo>
                      <a:pt x="1034364" y="253743"/>
                      <a:pt x="1034364" y="253743"/>
                      <a:pt x="1034364" y="253743"/>
                    </a:cubicBezTo>
                    <a:cubicBezTo>
                      <a:pt x="1047181" y="245195"/>
                      <a:pt x="1059999" y="240921"/>
                      <a:pt x="1068544" y="228099"/>
                    </a:cubicBezTo>
                    <a:cubicBezTo>
                      <a:pt x="1085634" y="211003"/>
                      <a:pt x="1098452" y="189633"/>
                      <a:pt x="1098452" y="163988"/>
                    </a:cubicBezTo>
                    <a:cubicBezTo>
                      <a:pt x="1098452" y="138344"/>
                      <a:pt x="1085634" y="112700"/>
                      <a:pt x="1068544" y="95604"/>
                    </a:cubicBezTo>
                    <a:cubicBezTo>
                      <a:pt x="1030091" y="57138"/>
                      <a:pt x="970276" y="57138"/>
                      <a:pt x="936096" y="95604"/>
                    </a:cubicBezTo>
                    <a:cubicBezTo>
                      <a:pt x="897643" y="134070"/>
                      <a:pt x="897643" y="193907"/>
                      <a:pt x="936096" y="228099"/>
                    </a:cubicBezTo>
                    <a:cubicBezTo>
                      <a:pt x="944641" y="240921"/>
                      <a:pt x="957458" y="249469"/>
                      <a:pt x="970276" y="253743"/>
                    </a:cubicBezTo>
                    <a:lnTo>
                      <a:pt x="944641" y="317854"/>
                    </a:lnTo>
                    <a:cubicBezTo>
                      <a:pt x="923278" y="309306"/>
                      <a:pt x="901915" y="296484"/>
                      <a:pt x="884825" y="279388"/>
                    </a:cubicBezTo>
                    <a:cubicBezTo>
                      <a:pt x="820737" y="215277"/>
                      <a:pt x="820737" y="108426"/>
                      <a:pt x="884825" y="48589"/>
                    </a:cubicBezTo>
                    <a:cubicBezTo>
                      <a:pt x="916869" y="16534"/>
                      <a:pt x="959595" y="507"/>
                      <a:pt x="1002320" y="507"/>
                    </a:cubicBezTo>
                    <a:close/>
                    <a:moveTo>
                      <a:pt x="226219" y="507"/>
                    </a:moveTo>
                    <a:cubicBezTo>
                      <a:pt x="267969" y="507"/>
                      <a:pt x="309720" y="16534"/>
                      <a:pt x="341835" y="48589"/>
                    </a:cubicBezTo>
                    <a:cubicBezTo>
                      <a:pt x="371810" y="78508"/>
                      <a:pt x="388938" y="116974"/>
                      <a:pt x="388938" y="163988"/>
                    </a:cubicBezTo>
                    <a:cubicBezTo>
                      <a:pt x="388938" y="206729"/>
                      <a:pt x="371810" y="249469"/>
                      <a:pt x="341835" y="279388"/>
                    </a:cubicBezTo>
                    <a:cubicBezTo>
                      <a:pt x="324707" y="296484"/>
                      <a:pt x="303297" y="309306"/>
                      <a:pt x="281886" y="317854"/>
                    </a:cubicBezTo>
                    <a:cubicBezTo>
                      <a:pt x="260475" y="253743"/>
                      <a:pt x="260475" y="253743"/>
                      <a:pt x="260475" y="253743"/>
                    </a:cubicBezTo>
                    <a:cubicBezTo>
                      <a:pt x="273322" y="249469"/>
                      <a:pt x="281886" y="240921"/>
                      <a:pt x="294733" y="228099"/>
                    </a:cubicBezTo>
                    <a:cubicBezTo>
                      <a:pt x="311861" y="211003"/>
                      <a:pt x="320425" y="189633"/>
                      <a:pt x="320425" y="163988"/>
                    </a:cubicBezTo>
                    <a:cubicBezTo>
                      <a:pt x="320425" y="138344"/>
                      <a:pt x="311861" y="112700"/>
                      <a:pt x="294733" y="95604"/>
                    </a:cubicBezTo>
                    <a:cubicBezTo>
                      <a:pt x="256193" y="57138"/>
                      <a:pt x="196244" y="57138"/>
                      <a:pt x="157706" y="95604"/>
                    </a:cubicBezTo>
                    <a:cubicBezTo>
                      <a:pt x="140577" y="112700"/>
                      <a:pt x="132013" y="138344"/>
                      <a:pt x="132013" y="163988"/>
                    </a:cubicBezTo>
                    <a:cubicBezTo>
                      <a:pt x="132013" y="189633"/>
                      <a:pt x="140577" y="211003"/>
                      <a:pt x="157706" y="228099"/>
                    </a:cubicBezTo>
                    <a:cubicBezTo>
                      <a:pt x="166270" y="240921"/>
                      <a:pt x="179116" y="245195"/>
                      <a:pt x="191962" y="253743"/>
                    </a:cubicBezTo>
                    <a:cubicBezTo>
                      <a:pt x="185539" y="269771"/>
                      <a:pt x="180722" y="281792"/>
                      <a:pt x="177109" y="290807"/>
                    </a:cubicBezTo>
                    <a:lnTo>
                      <a:pt x="169863" y="308888"/>
                    </a:lnTo>
                    <a:lnTo>
                      <a:pt x="169863" y="317853"/>
                    </a:lnTo>
                    <a:lnTo>
                      <a:pt x="166270" y="317853"/>
                    </a:lnTo>
                    <a:lnTo>
                      <a:pt x="166270" y="317854"/>
                    </a:lnTo>
                    <a:lnTo>
                      <a:pt x="166269" y="317853"/>
                    </a:lnTo>
                    <a:lnTo>
                      <a:pt x="68263" y="317853"/>
                    </a:lnTo>
                    <a:lnTo>
                      <a:pt x="68263" y="565504"/>
                    </a:lnTo>
                    <a:lnTo>
                      <a:pt x="0" y="565504"/>
                    </a:lnTo>
                    <a:lnTo>
                      <a:pt x="0" y="249591"/>
                    </a:lnTo>
                    <a:lnTo>
                      <a:pt x="91002" y="249591"/>
                    </a:lnTo>
                    <a:lnTo>
                      <a:pt x="75811" y="226496"/>
                    </a:lnTo>
                    <a:cubicBezTo>
                      <a:pt x="67782" y="206729"/>
                      <a:pt x="63500" y="185359"/>
                      <a:pt x="63500" y="163988"/>
                    </a:cubicBezTo>
                    <a:cubicBezTo>
                      <a:pt x="63500" y="116974"/>
                      <a:pt x="80628" y="78508"/>
                      <a:pt x="110603" y="48589"/>
                    </a:cubicBezTo>
                    <a:cubicBezTo>
                      <a:pt x="142718" y="16534"/>
                      <a:pt x="184469" y="507"/>
                      <a:pt x="226219" y="507"/>
                    </a:cubicBezTo>
                    <a:close/>
                    <a:moveTo>
                      <a:pt x="613943" y="0"/>
                    </a:moveTo>
                    <a:cubicBezTo>
                      <a:pt x="668037" y="0"/>
                      <a:pt x="722667" y="20285"/>
                      <a:pt x="765514" y="60853"/>
                    </a:cubicBezTo>
                    <a:cubicBezTo>
                      <a:pt x="804077" y="103557"/>
                      <a:pt x="825500" y="154801"/>
                      <a:pt x="825500" y="210316"/>
                    </a:cubicBezTo>
                    <a:cubicBezTo>
                      <a:pt x="825500" y="238074"/>
                      <a:pt x="820144" y="265831"/>
                      <a:pt x="809968" y="291454"/>
                    </a:cubicBezTo>
                    <a:lnTo>
                      <a:pt x="776266" y="343254"/>
                    </a:lnTo>
                    <a:lnTo>
                      <a:pt x="783720" y="343254"/>
                    </a:lnTo>
                    <a:cubicBezTo>
                      <a:pt x="944563" y="343254"/>
                      <a:pt x="944563" y="343254"/>
                      <a:pt x="944563" y="343254"/>
                    </a:cubicBezTo>
                    <a:cubicBezTo>
                      <a:pt x="944563" y="530410"/>
                      <a:pt x="944563" y="647382"/>
                      <a:pt x="944563" y="720489"/>
                    </a:cubicBezTo>
                    <a:lnTo>
                      <a:pt x="944563" y="749654"/>
                    </a:lnTo>
                    <a:lnTo>
                      <a:pt x="876115" y="749654"/>
                    </a:lnTo>
                    <a:lnTo>
                      <a:pt x="876115" y="700128"/>
                    </a:lnTo>
                    <a:cubicBezTo>
                      <a:pt x="876115" y="411505"/>
                      <a:pt x="876115" y="411505"/>
                      <a:pt x="876115" y="411505"/>
                    </a:cubicBezTo>
                    <a:cubicBezTo>
                      <a:pt x="354198" y="411505"/>
                      <a:pt x="354198" y="411505"/>
                      <a:pt x="354198" y="411505"/>
                    </a:cubicBezTo>
                    <a:cubicBezTo>
                      <a:pt x="354198" y="526677"/>
                      <a:pt x="354198" y="897789"/>
                      <a:pt x="354198" y="902054"/>
                    </a:cubicBezTo>
                    <a:lnTo>
                      <a:pt x="285750" y="902054"/>
                    </a:lnTo>
                    <a:cubicBezTo>
                      <a:pt x="285750" y="897789"/>
                      <a:pt x="285750" y="398708"/>
                      <a:pt x="285750" y="377379"/>
                    </a:cubicBezTo>
                    <a:cubicBezTo>
                      <a:pt x="285750" y="343254"/>
                      <a:pt x="285750" y="343254"/>
                      <a:pt x="285750" y="343254"/>
                    </a:cubicBezTo>
                    <a:cubicBezTo>
                      <a:pt x="409278" y="343254"/>
                      <a:pt x="509644" y="343254"/>
                      <a:pt x="591191" y="343254"/>
                    </a:cubicBezTo>
                    <a:lnTo>
                      <a:pt x="662904" y="343254"/>
                    </a:lnTo>
                    <a:lnTo>
                      <a:pt x="662681" y="342698"/>
                    </a:lnTo>
                    <a:cubicBezTo>
                      <a:pt x="684105" y="338428"/>
                      <a:pt x="701244" y="325617"/>
                      <a:pt x="714098" y="312805"/>
                    </a:cubicBezTo>
                    <a:cubicBezTo>
                      <a:pt x="739806" y="282913"/>
                      <a:pt x="756945" y="248750"/>
                      <a:pt x="756945" y="210316"/>
                    </a:cubicBezTo>
                    <a:cubicBezTo>
                      <a:pt x="756945" y="171883"/>
                      <a:pt x="739806" y="137720"/>
                      <a:pt x="714098" y="112098"/>
                    </a:cubicBezTo>
                    <a:cubicBezTo>
                      <a:pt x="658397" y="56583"/>
                      <a:pt x="568418" y="56583"/>
                      <a:pt x="512717" y="112098"/>
                    </a:cubicBezTo>
                    <a:cubicBezTo>
                      <a:pt x="461300" y="159072"/>
                      <a:pt x="457015" y="240209"/>
                      <a:pt x="504147" y="295724"/>
                    </a:cubicBezTo>
                    <a:cubicBezTo>
                      <a:pt x="448446" y="338428"/>
                      <a:pt x="448446" y="338428"/>
                      <a:pt x="448446" y="338428"/>
                    </a:cubicBezTo>
                    <a:cubicBezTo>
                      <a:pt x="384175" y="257291"/>
                      <a:pt x="388460" y="137720"/>
                      <a:pt x="465585" y="60853"/>
                    </a:cubicBezTo>
                    <a:cubicBezTo>
                      <a:pt x="506290" y="20285"/>
                      <a:pt x="559848" y="0"/>
                      <a:pt x="61394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431" name="Google Shape;431;p3"/>
          <p:cNvSpPr/>
          <p:nvPr/>
        </p:nvSpPr>
        <p:spPr>
          <a:xfrm>
            <a:off x="7071359" y="2653871"/>
            <a:ext cx="1097280" cy="1097280"/>
          </a:xfrm>
          <a:prstGeom prst="arc">
            <a:avLst>
              <a:gd name="adj1" fmla="val 17623382"/>
              <a:gd name="adj2" fmla="val 16235715"/>
            </a:avLst>
          </a:prstGeom>
          <a:noFill/>
          <a:ln w="25400" cap="flat" cmpd="sng">
            <a:solidFill>
              <a:schemeClr val="accent3"/>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432" name="Google Shape;432;p3"/>
          <p:cNvPicPr preferRelativeResize="0"/>
          <p:nvPr/>
        </p:nvPicPr>
        <p:blipFill rotWithShape="1">
          <a:blip r:embed="rId7">
            <a:alphaModFix/>
          </a:blip>
          <a:srcRect/>
          <a:stretch/>
        </p:blipFill>
        <p:spPr>
          <a:xfrm>
            <a:off x="5848285" y="3168596"/>
            <a:ext cx="888735" cy="903872"/>
          </a:xfrm>
          <a:prstGeom prst="rect">
            <a:avLst/>
          </a:prstGeom>
          <a:noFill/>
          <a:ln>
            <a:noFill/>
          </a:ln>
        </p:spPr>
      </p:pic>
      <p:pic>
        <p:nvPicPr>
          <p:cNvPr id="433" name="Google Shape;433;p3"/>
          <p:cNvPicPr preferRelativeResize="0"/>
          <p:nvPr/>
        </p:nvPicPr>
        <p:blipFill rotWithShape="1">
          <a:blip r:embed="rId7">
            <a:alphaModFix/>
          </a:blip>
          <a:srcRect/>
          <a:stretch/>
        </p:blipFill>
        <p:spPr>
          <a:xfrm>
            <a:off x="7180996" y="4154333"/>
            <a:ext cx="888735" cy="903872"/>
          </a:xfrm>
          <a:prstGeom prst="rect">
            <a:avLst/>
          </a:prstGeom>
          <a:noFill/>
          <a:ln>
            <a:noFill/>
          </a:ln>
        </p:spPr>
      </p:pic>
      <p:pic>
        <p:nvPicPr>
          <p:cNvPr id="434" name="Google Shape;434;p3"/>
          <p:cNvPicPr preferRelativeResize="0"/>
          <p:nvPr/>
        </p:nvPicPr>
        <p:blipFill rotWithShape="1">
          <a:blip r:embed="rId7">
            <a:alphaModFix/>
          </a:blip>
          <a:srcRect/>
          <a:stretch/>
        </p:blipFill>
        <p:spPr>
          <a:xfrm>
            <a:off x="8522028" y="3168596"/>
            <a:ext cx="888735" cy="903872"/>
          </a:xfrm>
          <a:prstGeom prst="rect">
            <a:avLst/>
          </a:prstGeom>
          <a:noFill/>
          <a:ln>
            <a:noFill/>
          </a:ln>
        </p:spPr>
      </p:pic>
      <p:pic>
        <p:nvPicPr>
          <p:cNvPr id="435" name="Google Shape;435;p3"/>
          <p:cNvPicPr preferRelativeResize="0"/>
          <p:nvPr/>
        </p:nvPicPr>
        <p:blipFill rotWithShape="1">
          <a:blip r:embed="rId7">
            <a:alphaModFix/>
          </a:blip>
          <a:srcRect/>
          <a:stretch/>
        </p:blipFill>
        <p:spPr>
          <a:xfrm>
            <a:off x="8030272" y="1641214"/>
            <a:ext cx="888735" cy="903872"/>
          </a:xfrm>
          <a:prstGeom prst="rect">
            <a:avLst/>
          </a:prstGeom>
          <a:noFill/>
          <a:ln>
            <a:noFill/>
          </a:ln>
        </p:spPr>
      </p:pic>
      <p:pic>
        <p:nvPicPr>
          <p:cNvPr id="436" name="Google Shape;436;p3"/>
          <p:cNvPicPr preferRelativeResize="0"/>
          <p:nvPr/>
        </p:nvPicPr>
        <p:blipFill rotWithShape="1">
          <a:blip r:embed="rId7">
            <a:alphaModFix/>
          </a:blip>
          <a:srcRect/>
          <a:stretch/>
        </p:blipFill>
        <p:spPr>
          <a:xfrm>
            <a:off x="6336996" y="1634015"/>
            <a:ext cx="888735" cy="903872"/>
          </a:xfrm>
          <a:prstGeom prst="rect">
            <a:avLst/>
          </a:prstGeom>
          <a:noFill/>
          <a:ln>
            <a:noFill/>
          </a:ln>
        </p:spPr>
      </p:pic>
      <p:pic>
        <p:nvPicPr>
          <p:cNvPr id="437" name="Google Shape;437;p3" descr="Image result for blitz"/>
          <p:cNvPicPr preferRelativeResize="0"/>
          <p:nvPr/>
        </p:nvPicPr>
        <p:blipFill rotWithShape="1">
          <a:blip r:embed="rId8">
            <a:alphaModFix/>
          </a:blip>
          <a:srcRect l="15528" t="29668" r="13978" b="32980"/>
          <a:stretch/>
        </p:blipFill>
        <p:spPr>
          <a:xfrm>
            <a:off x="7129325" y="5025473"/>
            <a:ext cx="925406" cy="367751"/>
          </a:xfrm>
          <a:prstGeom prst="rect">
            <a:avLst/>
          </a:prstGeom>
          <a:noFill/>
          <a:ln>
            <a:noFill/>
          </a:ln>
        </p:spPr>
      </p:pic>
      <p:sp>
        <p:nvSpPr>
          <p:cNvPr id="438" name="Google Shape;438;p3"/>
          <p:cNvSpPr txBox="1"/>
          <p:nvPr/>
        </p:nvSpPr>
        <p:spPr>
          <a:xfrm>
            <a:off x="8338309" y="1471128"/>
            <a:ext cx="1475565"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MGA Christmas Party</a:t>
            </a:r>
            <a:endParaRPr sz="14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
          <p:cNvSpPr txBox="1">
            <a:spLocks noGrp="1"/>
          </p:cNvSpPr>
          <p:nvPr>
            <p:ph type="title"/>
          </p:nvPr>
        </p:nvSpPr>
        <p:spPr>
          <a:xfrm>
            <a:off x="624078" y="0"/>
            <a:ext cx="8667750" cy="1143000"/>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2"/>
              </a:buClr>
              <a:buSzPts val="2400"/>
              <a:buFont typeface="Arial"/>
              <a:buNone/>
            </a:pPr>
            <a:r>
              <a:rPr lang="en-US"/>
              <a:t>SATURDAY TOURNAMENTS</a:t>
            </a:r>
            <a:endParaRPr/>
          </a:p>
        </p:txBody>
      </p:sp>
      <p:sp>
        <p:nvSpPr>
          <p:cNvPr id="444" name="Google Shape;444;p4"/>
          <p:cNvSpPr txBox="1">
            <a:spLocks noGrp="1"/>
          </p:cNvSpPr>
          <p:nvPr>
            <p:ph type="body" idx="1"/>
          </p:nvPr>
        </p:nvSpPr>
        <p:spPr>
          <a:xfrm>
            <a:off x="957072" y="941832"/>
            <a:ext cx="8001000" cy="215444"/>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chemeClr val="accent1"/>
              </a:buClr>
              <a:buSzPts val="1400"/>
              <a:buNone/>
            </a:pPr>
            <a:r>
              <a:rPr lang="en-US"/>
              <a:t>MGA Saturday Tournaments </a:t>
            </a:r>
            <a:endParaRPr/>
          </a:p>
        </p:txBody>
      </p:sp>
      <p:sp>
        <p:nvSpPr>
          <p:cNvPr id="445" name="Google Shape;445;p4"/>
          <p:cNvSpPr txBox="1">
            <a:spLocks noGrp="1"/>
          </p:cNvSpPr>
          <p:nvPr>
            <p:ph type="sldNum" idx="12"/>
          </p:nvPr>
        </p:nvSpPr>
        <p:spPr>
          <a:xfrm>
            <a:off x="613966" y="6483401"/>
            <a:ext cx="157094" cy="153888"/>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4</a:t>
            </a:fld>
            <a:endParaRPr/>
          </a:p>
        </p:txBody>
      </p:sp>
      <p:sp>
        <p:nvSpPr>
          <p:cNvPr id="446" name="Google Shape;446;p4"/>
          <p:cNvSpPr/>
          <p:nvPr/>
        </p:nvSpPr>
        <p:spPr>
          <a:xfrm>
            <a:off x="948011" y="1256082"/>
            <a:ext cx="1227556" cy="1097280"/>
          </a:xfrm>
          <a:prstGeom prst="rect">
            <a:avLst/>
          </a:prstGeom>
          <a:noFill/>
          <a:ln w="254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7" name="Google Shape;447;p4"/>
          <p:cNvSpPr/>
          <p:nvPr/>
        </p:nvSpPr>
        <p:spPr>
          <a:xfrm>
            <a:off x="948011" y="2472726"/>
            <a:ext cx="1227556" cy="1097280"/>
          </a:xfrm>
          <a:prstGeom prst="rect">
            <a:avLst/>
          </a:prstGeom>
          <a:solidFill>
            <a:schemeClr val="lt1"/>
          </a:solidFill>
          <a:ln w="254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8" name="Google Shape;448;p4"/>
          <p:cNvSpPr txBox="1"/>
          <p:nvPr/>
        </p:nvSpPr>
        <p:spPr>
          <a:xfrm>
            <a:off x="2360052" y="4892283"/>
            <a:ext cx="6931800" cy="1300356"/>
          </a:xfrm>
          <a:prstGeom prst="rect">
            <a:avLst/>
          </a:prstGeom>
          <a:noFill/>
          <a:ln>
            <a:noFill/>
          </a:ln>
        </p:spPr>
        <p:txBody>
          <a:bodyPr spcFirstLastPara="1" wrap="square" lIns="0" tIns="0" rIns="0" bIns="0" anchor="t" anchorCtr="0">
            <a:spAutoFit/>
          </a:bodyPr>
          <a:lstStyle/>
          <a:p>
            <a:pPr marL="0" marR="0" lvl="1" indent="0" algn="l" rtl="0">
              <a:lnSpc>
                <a:spcPct val="100000"/>
              </a:lnSpc>
              <a:spcBef>
                <a:spcPts val="0"/>
              </a:spcBef>
              <a:spcAft>
                <a:spcPts val="0"/>
              </a:spcAft>
              <a:buClr>
                <a:schemeClr val="dk2"/>
              </a:buClr>
              <a:buSzPts val="900"/>
              <a:buFont typeface="Arial"/>
              <a:buNone/>
            </a:pPr>
            <a:r>
              <a:rPr lang="en-US" sz="900" b="1" dirty="0">
                <a:solidFill>
                  <a:schemeClr val="dk1"/>
                </a:solidFill>
              </a:rPr>
              <a:t>Meatloaf Open</a:t>
            </a:r>
            <a:endParaRPr dirty="0"/>
          </a:p>
          <a:p>
            <a:pPr marL="117475" marR="0" lvl="1" indent="-117475" algn="l" rtl="0">
              <a:lnSpc>
                <a:spcPct val="100000"/>
              </a:lnSpc>
              <a:spcBef>
                <a:spcPts val="300"/>
              </a:spcBef>
              <a:spcAft>
                <a:spcPts val="0"/>
              </a:spcAft>
              <a:buClr>
                <a:schemeClr val="dk2"/>
              </a:buClr>
              <a:buSzPts val="900"/>
              <a:buFont typeface="Arial"/>
              <a:buChar char="•"/>
            </a:pPr>
            <a:r>
              <a:rPr lang="en-US" sz="900" b="0" i="0" u="none" strike="noStrike" cap="none" dirty="0">
                <a:solidFill>
                  <a:schemeClr val="dk1"/>
                </a:solidFill>
                <a:latin typeface="Arial"/>
                <a:ea typeface="Arial"/>
                <a:cs typeface="Arial"/>
                <a:sym typeface="Arial"/>
              </a:rPr>
              <a:t>Format will be 4-man teams using handicaps (teams will be randomly selected using A, B, C, D players).</a:t>
            </a:r>
            <a:endParaRPr sz="900" b="0" i="0" u="none" strike="noStrike" cap="none" dirty="0">
              <a:solidFill>
                <a:schemeClr val="dk1"/>
              </a:solidFill>
              <a:latin typeface="Arial"/>
              <a:ea typeface="Arial"/>
              <a:cs typeface="Arial"/>
              <a:sym typeface="Arial"/>
            </a:endParaRPr>
          </a:p>
          <a:p>
            <a:pPr marL="117475" marR="0" lvl="1" indent="-117475" algn="l" rtl="0">
              <a:lnSpc>
                <a:spcPct val="100000"/>
              </a:lnSpc>
              <a:spcBef>
                <a:spcPts val="300"/>
              </a:spcBef>
              <a:spcAft>
                <a:spcPts val="0"/>
              </a:spcAft>
              <a:buClr>
                <a:schemeClr val="dk2"/>
              </a:buClr>
              <a:buSzPts val="900"/>
              <a:buFont typeface="Arial"/>
              <a:buChar char="•"/>
            </a:pPr>
            <a:r>
              <a:rPr lang="en-US" sz="900" b="0" i="0" u="none" strike="noStrike" cap="none" dirty="0">
                <a:solidFill>
                  <a:schemeClr val="dk1"/>
                </a:solidFill>
                <a:latin typeface="Arial"/>
                <a:ea typeface="Arial"/>
                <a:cs typeface="Arial"/>
                <a:sym typeface="Arial"/>
              </a:rPr>
              <a:t>All 4 players will tee off and select one player’s drive from which to play.  The player whose tee ball is selected, must play the hole alone from that spot as the “choker” player.  The other 3 players play the hole from that spot using a scramble format. The team score will be the sum of the net score of the “choker” and the gross score of the other three golfers playing scramble format on each hole.</a:t>
            </a:r>
            <a:endParaRPr dirty="0"/>
          </a:p>
          <a:p>
            <a:pPr marL="117475" marR="0" lvl="1" indent="-117475" algn="l" rtl="0">
              <a:lnSpc>
                <a:spcPct val="100000"/>
              </a:lnSpc>
              <a:spcBef>
                <a:spcPts val="300"/>
              </a:spcBef>
              <a:spcAft>
                <a:spcPts val="0"/>
              </a:spcAft>
              <a:buClr>
                <a:schemeClr val="dk2"/>
              </a:buClr>
              <a:buSzPts val="900"/>
              <a:buFont typeface="Arial"/>
              <a:buChar char="•"/>
            </a:pPr>
            <a:r>
              <a:rPr lang="en-US" sz="900" b="0" i="0" u="none" strike="noStrike" cap="none" dirty="0">
                <a:solidFill>
                  <a:schemeClr val="dk1"/>
                </a:solidFill>
                <a:latin typeface="Arial"/>
                <a:ea typeface="Arial"/>
                <a:cs typeface="Arial"/>
                <a:sym typeface="Arial"/>
              </a:rPr>
              <a:t>Prizes will be awarded to the teams with the lowest overall scores and closest to the pin contests on all par 3’s.  </a:t>
            </a:r>
            <a:endParaRPr dirty="0"/>
          </a:p>
          <a:p>
            <a:pPr marL="117475" marR="0" lvl="1" indent="-117475" algn="l" rtl="0">
              <a:lnSpc>
                <a:spcPct val="100000"/>
              </a:lnSpc>
              <a:spcBef>
                <a:spcPts val="300"/>
              </a:spcBef>
              <a:spcAft>
                <a:spcPts val="0"/>
              </a:spcAft>
              <a:buClr>
                <a:schemeClr val="dk2"/>
              </a:buClr>
              <a:buSzPts val="900"/>
              <a:buFont typeface="Arial"/>
              <a:buChar char="•"/>
            </a:pPr>
            <a:r>
              <a:rPr lang="en-US" sz="900" b="0" i="0" u="none" strike="noStrike" cap="none" dirty="0">
                <a:solidFill>
                  <a:schemeClr val="dk1"/>
                </a:solidFill>
                <a:latin typeface="Arial"/>
                <a:ea typeface="Arial"/>
                <a:cs typeface="Arial"/>
                <a:sym typeface="Arial"/>
              </a:rPr>
              <a:t>Players must sign up by Wednesday at 5 p.m. prior to the tournament.</a:t>
            </a:r>
            <a:endParaRPr dirty="0"/>
          </a:p>
          <a:p>
            <a:pPr marL="117475" marR="0" lvl="1" indent="-117475" algn="l" rtl="0">
              <a:lnSpc>
                <a:spcPct val="100000"/>
              </a:lnSpc>
              <a:spcBef>
                <a:spcPts val="300"/>
              </a:spcBef>
              <a:spcAft>
                <a:spcPts val="0"/>
              </a:spcAft>
              <a:buClr>
                <a:schemeClr val="dk2"/>
              </a:buClr>
              <a:buSzPts val="900"/>
              <a:buFont typeface="Arial"/>
              <a:buChar char="•"/>
            </a:pPr>
            <a:r>
              <a:rPr lang="en-US" sz="900" b="0" i="0" u="none" strike="noStrike" cap="none" dirty="0">
                <a:solidFill>
                  <a:schemeClr val="dk1"/>
                </a:solidFill>
                <a:latin typeface="Arial"/>
                <a:ea typeface="Arial"/>
                <a:cs typeface="Arial"/>
                <a:sym typeface="Arial"/>
              </a:rPr>
              <a:t>Entry fee includes drinks on the course, cart, and lunch. </a:t>
            </a:r>
            <a:endParaRPr dirty="0"/>
          </a:p>
        </p:txBody>
      </p:sp>
      <p:sp>
        <p:nvSpPr>
          <p:cNvPr id="449" name="Google Shape;449;p4"/>
          <p:cNvSpPr txBox="1"/>
          <p:nvPr/>
        </p:nvSpPr>
        <p:spPr>
          <a:xfrm>
            <a:off x="2360051" y="3723307"/>
            <a:ext cx="6343500" cy="846600"/>
          </a:xfrm>
          <a:prstGeom prst="rect">
            <a:avLst/>
          </a:prstGeom>
          <a:noFill/>
          <a:ln>
            <a:noFill/>
          </a:ln>
        </p:spPr>
        <p:txBody>
          <a:bodyPr spcFirstLastPara="1" wrap="square" lIns="0" tIns="0" rIns="0" bIns="0" anchor="t" anchorCtr="0">
            <a:spAutoFit/>
          </a:bodyPr>
          <a:lstStyle/>
          <a:p>
            <a:pPr marL="0" marR="0" lvl="1" indent="0" algn="l" rtl="0">
              <a:lnSpc>
                <a:spcPct val="100000"/>
              </a:lnSpc>
              <a:spcBef>
                <a:spcPts val="0"/>
              </a:spcBef>
              <a:spcAft>
                <a:spcPts val="0"/>
              </a:spcAft>
              <a:buClr>
                <a:schemeClr val="dk2"/>
              </a:buClr>
              <a:buSzPts val="900"/>
              <a:buFont typeface="Arial"/>
              <a:buNone/>
            </a:pPr>
            <a:r>
              <a:rPr lang="en-US" sz="900" b="1" i="0" u="none" strike="noStrike" cap="none">
                <a:solidFill>
                  <a:schemeClr val="dk1"/>
                </a:solidFill>
                <a:latin typeface="Arial"/>
                <a:ea typeface="Arial"/>
                <a:cs typeface="Arial"/>
                <a:sym typeface="Arial"/>
              </a:rPr>
              <a:t>Individual Gross and Net **</a:t>
            </a:r>
            <a:endParaRPr/>
          </a:p>
          <a:p>
            <a:pPr marL="117475" marR="0" lvl="1" indent="-117475" algn="l" rtl="0">
              <a:lnSpc>
                <a:spcPct val="100000"/>
              </a:lnSpc>
              <a:spcBef>
                <a:spcPts val="300"/>
              </a:spcBef>
              <a:spcAft>
                <a:spcPts val="0"/>
              </a:spcAft>
              <a:buClr>
                <a:schemeClr val="dk2"/>
              </a:buClr>
              <a:buSzPts val="900"/>
              <a:buFont typeface="Arial"/>
              <a:buChar char="•"/>
            </a:pPr>
            <a:r>
              <a:rPr lang="en-US" sz="900" b="0" i="0" u="none" strike="noStrike" cap="none">
                <a:solidFill>
                  <a:schemeClr val="dk1"/>
                </a:solidFill>
                <a:latin typeface="Arial"/>
                <a:ea typeface="Arial"/>
                <a:cs typeface="Arial"/>
                <a:sym typeface="Arial"/>
              </a:rPr>
              <a:t>Prizes will be awarded to both low gross and low net players for several places (depending on the number of participants).</a:t>
            </a:r>
            <a:endParaRPr/>
          </a:p>
          <a:p>
            <a:pPr marL="117475" marR="0" lvl="1" indent="-117475" algn="l" rtl="0">
              <a:lnSpc>
                <a:spcPct val="100000"/>
              </a:lnSpc>
              <a:spcBef>
                <a:spcPts val="300"/>
              </a:spcBef>
              <a:spcAft>
                <a:spcPts val="0"/>
              </a:spcAft>
              <a:buClr>
                <a:schemeClr val="dk2"/>
              </a:buClr>
              <a:buSzPts val="900"/>
              <a:buFont typeface="Arial"/>
              <a:buChar char="•"/>
            </a:pPr>
            <a:r>
              <a:rPr lang="en-US" sz="900" b="0" i="0" u="none" strike="noStrike" cap="none">
                <a:solidFill>
                  <a:schemeClr val="dk1"/>
                </a:solidFill>
                <a:latin typeface="Arial"/>
                <a:ea typeface="Arial"/>
                <a:cs typeface="Arial"/>
                <a:sym typeface="Arial"/>
              </a:rPr>
              <a:t>Closest to the pin contests on all par 3’s.  </a:t>
            </a:r>
            <a:endParaRPr/>
          </a:p>
          <a:p>
            <a:pPr marL="117475" marR="0" lvl="1" indent="-117475" algn="l" rtl="0">
              <a:lnSpc>
                <a:spcPct val="100000"/>
              </a:lnSpc>
              <a:spcBef>
                <a:spcPts val="300"/>
              </a:spcBef>
              <a:spcAft>
                <a:spcPts val="0"/>
              </a:spcAft>
              <a:buClr>
                <a:schemeClr val="dk2"/>
              </a:buClr>
              <a:buSzPts val="900"/>
              <a:buFont typeface="Arial"/>
              <a:buChar char="•"/>
            </a:pPr>
            <a:r>
              <a:rPr lang="en-US" sz="900" b="0" i="0" u="none" strike="noStrike" cap="none">
                <a:solidFill>
                  <a:schemeClr val="dk1"/>
                </a:solidFill>
                <a:latin typeface="Arial"/>
                <a:ea typeface="Arial"/>
                <a:cs typeface="Arial"/>
                <a:sym typeface="Arial"/>
              </a:rPr>
              <a:t>Players must sign up by Wednesday at 5 p.m. prior to the tournament.</a:t>
            </a:r>
            <a:endParaRPr/>
          </a:p>
          <a:p>
            <a:pPr marL="117475" marR="0" lvl="1" indent="-117475" algn="l" rtl="0">
              <a:lnSpc>
                <a:spcPct val="100000"/>
              </a:lnSpc>
              <a:spcBef>
                <a:spcPts val="300"/>
              </a:spcBef>
              <a:spcAft>
                <a:spcPts val="0"/>
              </a:spcAft>
              <a:buClr>
                <a:schemeClr val="dk2"/>
              </a:buClr>
              <a:buSzPts val="900"/>
              <a:buFont typeface="Arial"/>
              <a:buChar char="•"/>
            </a:pPr>
            <a:r>
              <a:rPr lang="en-US" sz="900" b="0" i="0" u="none" strike="noStrike" cap="none">
                <a:solidFill>
                  <a:schemeClr val="dk1"/>
                </a:solidFill>
                <a:latin typeface="Arial"/>
                <a:ea typeface="Arial"/>
                <a:cs typeface="Arial"/>
                <a:sym typeface="Arial"/>
              </a:rPr>
              <a:t>Entry fee includes drinks on the course, cart, and lunch.</a:t>
            </a:r>
            <a:endParaRPr sz="900" b="0" i="0" u="none" strike="noStrike" cap="none">
              <a:solidFill>
                <a:schemeClr val="dk1"/>
              </a:solidFill>
              <a:latin typeface="Arial"/>
              <a:ea typeface="Arial"/>
              <a:cs typeface="Arial"/>
              <a:sym typeface="Arial"/>
            </a:endParaRPr>
          </a:p>
        </p:txBody>
      </p:sp>
      <p:sp>
        <p:nvSpPr>
          <p:cNvPr id="450" name="Google Shape;450;p4"/>
          <p:cNvSpPr txBox="1"/>
          <p:nvPr/>
        </p:nvSpPr>
        <p:spPr>
          <a:xfrm>
            <a:off x="2360052" y="1331517"/>
            <a:ext cx="6496500" cy="985200"/>
          </a:xfrm>
          <a:prstGeom prst="rect">
            <a:avLst/>
          </a:prstGeom>
          <a:noFill/>
          <a:ln>
            <a:noFill/>
          </a:ln>
        </p:spPr>
        <p:txBody>
          <a:bodyPr spcFirstLastPara="1" wrap="square" lIns="0" tIns="0" rIns="0" bIns="0" anchor="t" anchorCtr="0">
            <a:spAutoFit/>
          </a:bodyPr>
          <a:lstStyle/>
          <a:p>
            <a:pPr marL="0" marR="0" lvl="1" indent="0" algn="l" rtl="0">
              <a:lnSpc>
                <a:spcPct val="100000"/>
              </a:lnSpc>
              <a:spcBef>
                <a:spcPts val="0"/>
              </a:spcBef>
              <a:spcAft>
                <a:spcPts val="0"/>
              </a:spcAft>
              <a:buClr>
                <a:schemeClr val="dk2"/>
              </a:buClr>
              <a:buSzPts val="900"/>
              <a:buFont typeface="Arial"/>
              <a:buNone/>
            </a:pPr>
            <a:r>
              <a:rPr lang="en-US" sz="900" b="1" i="0" u="none" strike="noStrike" cap="none">
                <a:solidFill>
                  <a:schemeClr val="dk1"/>
                </a:solidFill>
                <a:latin typeface="Arial"/>
                <a:ea typeface="Arial"/>
                <a:cs typeface="Arial"/>
                <a:sym typeface="Arial"/>
              </a:rPr>
              <a:t>ABCD Players, AB Player – AB Players Best Ball Gross / CD Player Best Ball NET Score. Combine Score for Team Score**</a:t>
            </a:r>
            <a:endParaRPr sz="900" b="1" i="0" u="none" strike="noStrike" cap="none">
              <a:solidFill>
                <a:schemeClr val="dk1"/>
              </a:solidFill>
              <a:latin typeface="Arial"/>
              <a:ea typeface="Arial"/>
              <a:cs typeface="Arial"/>
              <a:sym typeface="Arial"/>
            </a:endParaRPr>
          </a:p>
          <a:p>
            <a:pPr marL="117475" marR="0" lvl="1" indent="-117475" algn="l" rtl="0">
              <a:lnSpc>
                <a:spcPct val="100000"/>
              </a:lnSpc>
              <a:spcBef>
                <a:spcPts val="300"/>
              </a:spcBef>
              <a:spcAft>
                <a:spcPts val="0"/>
              </a:spcAft>
              <a:buClr>
                <a:schemeClr val="dk2"/>
              </a:buClr>
              <a:buSzPts val="900"/>
              <a:buFont typeface="Arial"/>
              <a:buChar char="•"/>
            </a:pPr>
            <a:r>
              <a:rPr lang="en-US" sz="900" b="0" i="0" u="none" strike="noStrike" cap="none">
                <a:solidFill>
                  <a:schemeClr val="dk1"/>
                </a:solidFill>
                <a:latin typeface="Arial"/>
                <a:ea typeface="Arial"/>
                <a:cs typeface="Arial"/>
                <a:sym typeface="Arial"/>
              </a:rPr>
              <a:t>Prizes will be awarded to both low gross and low net players for several places (depending on the number of participants).</a:t>
            </a:r>
            <a:endParaRPr/>
          </a:p>
          <a:p>
            <a:pPr marL="117475" marR="0" lvl="1" indent="-117475" algn="l" rtl="0">
              <a:lnSpc>
                <a:spcPct val="100000"/>
              </a:lnSpc>
              <a:spcBef>
                <a:spcPts val="300"/>
              </a:spcBef>
              <a:spcAft>
                <a:spcPts val="0"/>
              </a:spcAft>
              <a:buClr>
                <a:schemeClr val="dk2"/>
              </a:buClr>
              <a:buSzPts val="900"/>
              <a:buFont typeface="Arial"/>
              <a:buChar char="•"/>
            </a:pPr>
            <a:r>
              <a:rPr lang="en-US" sz="900" b="0" i="0" u="none" strike="noStrike" cap="none">
                <a:solidFill>
                  <a:schemeClr val="dk1"/>
                </a:solidFill>
                <a:latin typeface="Arial"/>
                <a:ea typeface="Arial"/>
                <a:cs typeface="Arial"/>
                <a:sym typeface="Arial"/>
              </a:rPr>
              <a:t>Closest to the pin contests on all par 3’s.  </a:t>
            </a:r>
            <a:endParaRPr/>
          </a:p>
          <a:p>
            <a:pPr marL="117475" marR="0" lvl="1" indent="-117475" algn="l" rtl="0">
              <a:lnSpc>
                <a:spcPct val="100000"/>
              </a:lnSpc>
              <a:spcBef>
                <a:spcPts val="300"/>
              </a:spcBef>
              <a:spcAft>
                <a:spcPts val="0"/>
              </a:spcAft>
              <a:buClr>
                <a:schemeClr val="dk2"/>
              </a:buClr>
              <a:buSzPts val="900"/>
              <a:buFont typeface="Arial"/>
              <a:buChar char="•"/>
            </a:pPr>
            <a:r>
              <a:rPr lang="en-US" sz="900" b="0" i="0" u="none" strike="noStrike" cap="none">
                <a:solidFill>
                  <a:schemeClr val="dk1"/>
                </a:solidFill>
                <a:latin typeface="Arial"/>
                <a:ea typeface="Arial"/>
                <a:cs typeface="Arial"/>
                <a:sym typeface="Arial"/>
              </a:rPr>
              <a:t>Players must sign up by Wednesday at 5 p.m.  prior to the tournament.</a:t>
            </a:r>
            <a:endParaRPr/>
          </a:p>
          <a:p>
            <a:pPr marL="117475" marR="0" lvl="1" indent="-117475" algn="l" rtl="0">
              <a:lnSpc>
                <a:spcPct val="100000"/>
              </a:lnSpc>
              <a:spcBef>
                <a:spcPts val="300"/>
              </a:spcBef>
              <a:spcAft>
                <a:spcPts val="0"/>
              </a:spcAft>
              <a:buClr>
                <a:schemeClr val="dk2"/>
              </a:buClr>
              <a:buSzPts val="900"/>
              <a:buFont typeface="Arial"/>
              <a:buChar char="•"/>
            </a:pPr>
            <a:r>
              <a:rPr lang="en-US" sz="900" b="0" i="0" u="none" strike="noStrike" cap="none">
                <a:solidFill>
                  <a:schemeClr val="dk1"/>
                </a:solidFill>
                <a:latin typeface="Arial"/>
                <a:ea typeface="Arial"/>
                <a:cs typeface="Arial"/>
                <a:sym typeface="Arial"/>
              </a:rPr>
              <a:t>Entry fee includes drinks on the course, cart, and lunch</a:t>
            </a:r>
            <a:endParaRPr/>
          </a:p>
        </p:txBody>
      </p:sp>
      <p:sp>
        <p:nvSpPr>
          <p:cNvPr id="451" name="Google Shape;451;p4"/>
          <p:cNvSpPr txBox="1"/>
          <p:nvPr/>
        </p:nvSpPr>
        <p:spPr>
          <a:xfrm>
            <a:off x="2360051" y="2452044"/>
            <a:ext cx="6730500" cy="1162200"/>
          </a:xfrm>
          <a:prstGeom prst="rect">
            <a:avLst/>
          </a:prstGeom>
          <a:noFill/>
          <a:ln>
            <a:noFill/>
          </a:ln>
        </p:spPr>
        <p:txBody>
          <a:bodyPr spcFirstLastPara="1" wrap="square" lIns="0" tIns="0" rIns="0" bIns="0" anchor="t" anchorCtr="0">
            <a:spAutoFit/>
          </a:bodyPr>
          <a:lstStyle/>
          <a:p>
            <a:pPr marL="0" marR="0" lvl="1" indent="0" algn="l" rtl="0">
              <a:lnSpc>
                <a:spcPct val="100000"/>
              </a:lnSpc>
              <a:spcBef>
                <a:spcPts val="0"/>
              </a:spcBef>
              <a:spcAft>
                <a:spcPts val="0"/>
              </a:spcAft>
              <a:buClr>
                <a:schemeClr val="dk2"/>
              </a:buClr>
              <a:buSzPts val="900"/>
              <a:buFont typeface="Arial"/>
              <a:buNone/>
            </a:pPr>
            <a:r>
              <a:rPr lang="en-US" sz="900" b="1" i="0" u="none" strike="noStrike" cap="none">
                <a:solidFill>
                  <a:schemeClr val="dk1"/>
                </a:solidFill>
                <a:latin typeface="Arial"/>
                <a:ea typeface="Arial"/>
                <a:cs typeface="Arial"/>
                <a:sym typeface="Arial"/>
              </a:rPr>
              <a:t>Red, White and Blue</a:t>
            </a:r>
            <a:endParaRPr/>
          </a:p>
          <a:p>
            <a:pPr marL="117475" marR="0" lvl="1" indent="-117475" algn="l" rtl="0">
              <a:lnSpc>
                <a:spcPct val="100000"/>
              </a:lnSpc>
              <a:spcBef>
                <a:spcPts val="300"/>
              </a:spcBef>
              <a:spcAft>
                <a:spcPts val="0"/>
              </a:spcAft>
              <a:buClr>
                <a:schemeClr val="dk2"/>
              </a:buClr>
              <a:buSzPts val="900"/>
              <a:buFont typeface="Arial"/>
              <a:buChar char="•"/>
            </a:pPr>
            <a:r>
              <a:rPr lang="en-US" sz="900" b="0" i="0" u="none" strike="noStrike" cap="none">
                <a:solidFill>
                  <a:schemeClr val="dk1"/>
                </a:solidFill>
                <a:latin typeface="Arial"/>
                <a:ea typeface="Arial"/>
                <a:cs typeface="Arial"/>
                <a:sym typeface="Arial"/>
              </a:rPr>
              <a:t>Format will be team Gross and Net with 6 holes each from red, white and blue tees.  Players 60+ will play 6 holes from red, green and white tees.  Each player decides which tees to play on each hole.  Teams will be randomly selected using A, B, C, D players.  </a:t>
            </a:r>
            <a:endParaRPr sz="900" b="0" i="0" u="none" strike="noStrike" cap="none">
              <a:solidFill>
                <a:srgbClr val="FF0000"/>
              </a:solidFill>
              <a:latin typeface="Arial"/>
              <a:ea typeface="Arial"/>
              <a:cs typeface="Arial"/>
              <a:sym typeface="Arial"/>
            </a:endParaRPr>
          </a:p>
          <a:p>
            <a:pPr marL="117475" marR="0" lvl="1" indent="-117475" algn="l" rtl="0">
              <a:lnSpc>
                <a:spcPct val="100000"/>
              </a:lnSpc>
              <a:spcBef>
                <a:spcPts val="300"/>
              </a:spcBef>
              <a:spcAft>
                <a:spcPts val="0"/>
              </a:spcAft>
              <a:buClr>
                <a:schemeClr val="dk2"/>
              </a:buClr>
              <a:buSzPts val="900"/>
              <a:buFont typeface="Arial"/>
              <a:buChar char="•"/>
            </a:pPr>
            <a:r>
              <a:rPr lang="en-US" sz="900" b="0" i="0" u="none" strike="noStrike" cap="none">
                <a:solidFill>
                  <a:schemeClr val="dk1"/>
                </a:solidFill>
                <a:latin typeface="Arial"/>
                <a:ea typeface="Arial"/>
                <a:cs typeface="Arial"/>
                <a:sym typeface="Arial"/>
              </a:rPr>
              <a:t>Prizes will be awarded to both low gross and low net teams for several places (depending on the number of participants).</a:t>
            </a:r>
            <a:endParaRPr/>
          </a:p>
          <a:p>
            <a:pPr marL="117475" marR="0" lvl="1" indent="-117475" algn="l" rtl="0">
              <a:lnSpc>
                <a:spcPct val="100000"/>
              </a:lnSpc>
              <a:spcBef>
                <a:spcPts val="300"/>
              </a:spcBef>
              <a:spcAft>
                <a:spcPts val="0"/>
              </a:spcAft>
              <a:buClr>
                <a:schemeClr val="dk2"/>
              </a:buClr>
              <a:buSzPts val="900"/>
              <a:buFont typeface="Arial"/>
              <a:buChar char="•"/>
            </a:pPr>
            <a:r>
              <a:rPr lang="en-US" sz="900" b="0" i="0" u="none" strike="noStrike" cap="none">
                <a:solidFill>
                  <a:schemeClr val="dk1"/>
                </a:solidFill>
                <a:latin typeface="Arial"/>
                <a:ea typeface="Arial"/>
                <a:cs typeface="Arial"/>
                <a:sym typeface="Arial"/>
              </a:rPr>
              <a:t>Closest to the pin contests on all par 3’s.  </a:t>
            </a:r>
            <a:endParaRPr/>
          </a:p>
          <a:p>
            <a:pPr marL="117475" marR="0" lvl="1" indent="-117475" algn="l" rtl="0">
              <a:lnSpc>
                <a:spcPct val="100000"/>
              </a:lnSpc>
              <a:spcBef>
                <a:spcPts val="300"/>
              </a:spcBef>
              <a:spcAft>
                <a:spcPts val="0"/>
              </a:spcAft>
              <a:buClr>
                <a:schemeClr val="dk2"/>
              </a:buClr>
              <a:buSzPts val="900"/>
              <a:buFont typeface="Arial"/>
              <a:buChar char="•"/>
            </a:pPr>
            <a:r>
              <a:rPr lang="en-US" sz="900" b="0" i="0" u="none" strike="noStrike" cap="none">
                <a:solidFill>
                  <a:schemeClr val="dk1"/>
                </a:solidFill>
                <a:latin typeface="Arial"/>
                <a:ea typeface="Arial"/>
                <a:cs typeface="Arial"/>
                <a:sym typeface="Arial"/>
              </a:rPr>
              <a:t>Players must sign up by Wednesday at 5 p.m. prior to the tournament.</a:t>
            </a:r>
            <a:endParaRPr/>
          </a:p>
          <a:p>
            <a:pPr marL="117475" marR="0" lvl="1" indent="-117475" algn="l" rtl="0">
              <a:lnSpc>
                <a:spcPct val="100000"/>
              </a:lnSpc>
              <a:spcBef>
                <a:spcPts val="300"/>
              </a:spcBef>
              <a:spcAft>
                <a:spcPts val="0"/>
              </a:spcAft>
              <a:buClr>
                <a:schemeClr val="dk2"/>
              </a:buClr>
              <a:buSzPts val="900"/>
              <a:buFont typeface="Arial"/>
              <a:buChar char="•"/>
            </a:pPr>
            <a:r>
              <a:rPr lang="en-US" sz="900" b="0" i="0" u="none" strike="noStrike" cap="none">
                <a:solidFill>
                  <a:schemeClr val="dk1"/>
                </a:solidFill>
                <a:latin typeface="Arial"/>
                <a:ea typeface="Arial"/>
                <a:cs typeface="Arial"/>
                <a:sym typeface="Arial"/>
              </a:rPr>
              <a:t>Entry fee includes drinks on the course, cart, and lunch. </a:t>
            </a:r>
            <a:endParaRPr/>
          </a:p>
        </p:txBody>
      </p:sp>
      <p:sp>
        <p:nvSpPr>
          <p:cNvPr id="452" name="Google Shape;452;p4"/>
          <p:cNvSpPr/>
          <p:nvPr/>
        </p:nvSpPr>
        <p:spPr>
          <a:xfrm>
            <a:off x="947739" y="3686344"/>
            <a:ext cx="1227556" cy="1097280"/>
          </a:xfrm>
          <a:prstGeom prst="rect">
            <a:avLst/>
          </a:prstGeom>
          <a:solidFill>
            <a:schemeClr val="lt1"/>
          </a:solidFill>
          <a:ln w="254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3" name="Google Shape;453;p4"/>
          <p:cNvSpPr/>
          <p:nvPr/>
        </p:nvSpPr>
        <p:spPr>
          <a:xfrm>
            <a:off x="948011" y="4901475"/>
            <a:ext cx="1227556" cy="1097280"/>
          </a:xfrm>
          <a:prstGeom prst="rect">
            <a:avLst/>
          </a:prstGeom>
          <a:solidFill>
            <a:schemeClr val="lt1"/>
          </a:solidFill>
          <a:ln w="254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Arial"/>
              <a:ea typeface="Arial"/>
              <a:cs typeface="Arial"/>
              <a:sym typeface="Arial"/>
            </a:endParaRPr>
          </a:p>
        </p:txBody>
      </p:sp>
      <p:sp>
        <p:nvSpPr>
          <p:cNvPr id="454" name="Google Shape;454;p4"/>
          <p:cNvSpPr/>
          <p:nvPr/>
        </p:nvSpPr>
        <p:spPr>
          <a:xfrm>
            <a:off x="952407" y="5629423"/>
            <a:ext cx="1218767" cy="369317"/>
          </a:xfrm>
          <a:prstGeom prst="rect">
            <a:avLst/>
          </a:prstGeom>
          <a:noFill/>
          <a:ln>
            <a:noFill/>
          </a:ln>
        </p:spPr>
        <p:txBody>
          <a:bodyPr spcFirstLastPara="1" wrap="square" lIns="0" tIns="0" rIns="0" bIns="91425" anchor="t" anchorCtr="0">
            <a:spAutoFit/>
          </a:bodyPr>
          <a:lstStyle/>
          <a:p>
            <a:pPr marL="0" marR="0" lvl="0" indent="0" algn="ctr" rtl="0">
              <a:spcBef>
                <a:spcPts val="0"/>
              </a:spcBef>
              <a:spcAft>
                <a:spcPts val="0"/>
              </a:spcAft>
              <a:buNone/>
            </a:pPr>
            <a:r>
              <a:rPr lang="en-US" sz="900" b="1" dirty="0">
                <a:solidFill>
                  <a:schemeClr val="dk1"/>
                </a:solidFill>
                <a:latin typeface="Arial"/>
                <a:ea typeface="Arial"/>
                <a:cs typeface="Arial"/>
                <a:sym typeface="Arial"/>
              </a:rPr>
              <a:t>October 21</a:t>
            </a:r>
            <a:r>
              <a:rPr lang="en-US" sz="900" b="1" baseline="30000" dirty="0">
                <a:solidFill>
                  <a:schemeClr val="dk1"/>
                </a:solidFill>
                <a:latin typeface="Arial"/>
                <a:ea typeface="Arial"/>
                <a:cs typeface="Arial"/>
                <a:sym typeface="Arial"/>
              </a:rPr>
              <a:t>st</a:t>
            </a:r>
            <a:r>
              <a:rPr lang="en-US" sz="900" b="1" dirty="0">
                <a:solidFill>
                  <a:schemeClr val="dk1"/>
                </a:solidFill>
                <a:latin typeface="Arial"/>
                <a:ea typeface="Arial"/>
                <a:cs typeface="Arial"/>
                <a:sym typeface="Arial"/>
              </a:rPr>
              <a:t>, 2023</a:t>
            </a:r>
            <a:endParaRPr sz="9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900" b="1" dirty="0">
                <a:solidFill>
                  <a:schemeClr val="dk1"/>
                </a:solidFill>
                <a:latin typeface="Arial"/>
                <a:ea typeface="Arial"/>
                <a:cs typeface="Arial"/>
                <a:sym typeface="Arial"/>
              </a:rPr>
              <a:t>9 a.m. shotgun</a:t>
            </a:r>
            <a:endParaRPr dirty="0"/>
          </a:p>
        </p:txBody>
      </p:sp>
      <p:grpSp>
        <p:nvGrpSpPr>
          <p:cNvPr id="455" name="Google Shape;455;p4"/>
          <p:cNvGrpSpPr/>
          <p:nvPr/>
        </p:nvGrpSpPr>
        <p:grpSpPr>
          <a:xfrm>
            <a:off x="2360052" y="2412288"/>
            <a:ext cx="6598021" cy="2430263"/>
            <a:chOff x="1979051" y="2412287"/>
            <a:chExt cx="6598021" cy="2430263"/>
          </a:xfrm>
        </p:grpSpPr>
        <p:cxnSp>
          <p:nvCxnSpPr>
            <p:cNvPr id="456" name="Google Shape;456;p4"/>
            <p:cNvCxnSpPr/>
            <p:nvPr/>
          </p:nvCxnSpPr>
          <p:spPr>
            <a:xfrm>
              <a:off x="1979051" y="3627418"/>
              <a:ext cx="6598021" cy="0"/>
            </a:xfrm>
            <a:prstGeom prst="straightConnector1">
              <a:avLst/>
            </a:prstGeom>
            <a:noFill/>
            <a:ln w="25400" cap="flat" cmpd="sng">
              <a:solidFill>
                <a:srgbClr val="D8D8D8"/>
              </a:solidFill>
              <a:prstDash val="solid"/>
              <a:miter lim="800000"/>
              <a:headEnd type="none" w="sm" len="sm"/>
              <a:tailEnd type="none" w="sm" len="sm"/>
            </a:ln>
          </p:spPr>
        </p:cxnSp>
        <p:cxnSp>
          <p:nvCxnSpPr>
            <p:cNvPr id="457" name="Google Shape;457;p4"/>
            <p:cNvCxnSpPr/>
            <p:nvPr/>
          </p:nvCxnSpPr>
          <p:spPr>
            <a:xfrm>
              <a:off x="1979051" y="4842550"/>
              <a:ext cx="6598021" cy="0"/>
            </a:xfrm>
            <a:prstGeom prst="straightConnector1">
              <a:avLst/>
            </a:prstGeom>
            <a:noFill/>
            <a:ln w="25400" cap="flat" cmpd="sng">
              <a:solidFill>
                <a:srgbClr val="D8D8D8"/>
              </a:solidFill>
              <a:prstDash val="solid"/>
              <a:miter lim="800000"/>
              <a:headEnd type="none" w="sm" len="sm"/>
              <a:tailEnd type="none" w="sm" len="sm"/>
            </a:ln>
          </p:spPr>
        </p:cxnSp>
        <p:cxnSp>
          <p:nvCxnSpPr>
            <p:cNvPr id="458" name="Google Shape;458;p4"/>
            <p:cNvCxnSpPr/>
            <p:nvPr/>
          </p:nvCxnSpPr>
          <p:spPr>
            <a:xfrm>
              <a:off x="1979051" y="2412287"/>
              <a:ext cx="6598021" cy="0"/>
            </a:xfrm>
            <a:prstGeom prst="straightConnector1">
              <a:avLst/>
            </a:prstGeom>
            <a:noFill/>
            <a:ln w="25400" cap="flat" cmpd="sng">
              <a:solidFill>
                <a:srgbClr val="D8D8D8"/>
              </a:solidFill>
              <a:prstDash val="solid"/>
              <a:miter lim="800000"/>
              <a:headEnd type="none" w="sm" len="sm"/>
              <a:tailEnd type="none" w="sm" len="sm"/>
            </a:ln>
          </p:spPr>
        </p:cxnSp>
      </p:grpSp>
      <p:sp>
        <p:nvSpPr>
          <p:cNvPr id="459" name="Google Shape;459;p4"/>
          <p:cNvSpPr/>
          <p:nvPr/>
        </p:nvSpPr>
        <p:spPr>
          <a:xfrm>
            <a:off x="952407" y="4460419"/>
            <a:ext cx="1218767" cy="369332"/>
          </a:xfrm>
          <a:prstGeom prst="rect">
            <a:avLst/>
          </a:prstGeom>
          <a:noFill/>
          <a:ln>
            <a:noFill/>
          </a:ln>
        </p:spPr>
        <p:txBody>
          <a:bodyPr spcFirstLastPara="1" wrap="square" lIns="0" tIns="0" rIns="0" bIns="91425" anchor="t" anchorCtr="0">
            <a:spAutoFit/>
          </a:bodyPr>
          <a:lstStyle/>
          <a:p>
            <a:pPr marL="0" marR="0" lvl="0" indent="0" algn="ctr" rtl="0">
              <a:spcBef>
                <a:spcPts val="0"/>
              </a:spcBef>
              <a:spcAft>
                <a:spcPts val="0"/>
              </a:spcAft>
              <a:buNone/>
            </a:pPr>
            <a:r>
              <a:rPr lang="en-US" sz="900" b="1" dirty="0">
                <a:solidFill>
                  <a:schemeClr val="dk1"/>
                </a:solidFill>
                <a:latin typeface="Arial"/>
                <a:ea typeface="Arial"/>
                <a:cs typeface="Arial"/>
                <a:sym typeface="Arial"/>
              </a:rPr>
              <a:t>September </a:t>
            </a:r>
            <a:r>
              <a:rPr lang="en-US" sz="900" b="1" dirty="0">
                <a:solidFill>
                  <a:schemeClr val="dk1"/>
                </a:solidFill>
              </a:rPr>
              <a:t>2</a:t>
            </a:r>
            <a:r>
              <a:rPr lang="en-US" sz="900" b="1" baseline="30000" dirty="0">
                <a:solidFill>
                  <a:schemeClr val="dk1"/>
                </a:solidFill>
              </a:rPr>
              <a:t>nd</a:t>
            </a:r>
            <a:r>
              <a:rPr lang="en-US" sz="900" b="1" dirty="0">
                <a:solidFill>
                  <a:schemeClr val="dk1"/>
                </a:solidFill>
              </a:rPr>
              <a:t>, 2023</a:t>
            </a:r>
            <a:endParaRPr sz="9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900" b="1" dirty="0">
                <a:solidFill>
                  <a:schemeClr val="dk1"/>
                </a:solidFill>
                <a:latin typeface="Arial"/>
                <a:ea typeface="Arial"/>
                <a:cs typeface="Arial"/>
                <a:sym typeface="Arial"/>
              </a:rPr>
              <a:t>9 a.m. shotgun</a:t>
            </a:r>
            <a:endParaRPr dirty="0"/>
          </a:p>
        </p:txBody>
      </p:sp>
      <p:sp>
        <p:nvSpPr>
          <p:cNvPr id="460" name="Google Shape;460;p4"/>
          <p:cNvSpPr/>
          <p:nvPr/>
        </p:nvSpPr>
        <p:spPr>
          <a:xfrm>
            <a:off x="952407" y="3199161"/>
            <a:ext cx="1218767" cy="369332"/>
          </a:xfrm>
          <a:prstGeom prst="rect">
            <a:avLst/>
          </a:prstGeom>
          <a:noFill/>
          <a:ln>
            <a:noFill/>
          </a:ln>
        </p:spPr>
        <p:txBody>
          <a:bodyPr spcFirstLastPara="1" wrap="square" lIns="0" tIns="0" rIns="0" bIns="91425" anchor="t" anchorCtr="0">
            <a:spAutoFit/>
          </a:bodyPr>
          <a:lstStyle/>
          <a:p>
            <a:pPr marL="0" marR="0" lvl="0" indent="0" algn="ctr" rtl="0">
              <a:spcBef>
                <a:spcPts val="0"/>
              </a:spcBef>
              <a:spcAft>
                <a:spcPts val="0"/>
              </a:spcAft>
              <a:buNone/>
            </a:pPr>
            <a:r>
              <a:rPr lang="en-US" sz="900" b="1" dirty="0">
                <a:solidFill>
                  <a:schemeClr val="dk1"/>
                </a:solidFill>
                <a:latin typeface="Arial"/>
                <a:ea typeface="Arial"/>
                <a:cs typeface="Arial"/>
                <a:sym typeface="Arial"/>
              </a:rPr>
              <a:t>July 1</a:t>
            </a:r>
            <a:r>
              <a:rPr lang="en-US" sz="900" b="1" baseline="30000" dirty="0">
                <a:solidFill>
                  <a:schemeClr val="dk1"/>
                </a:solidFill>
                <a:latin typeface="Arial"/>
                <a:ea typeface="Arial"/>
                <a:cs typeface="Arial"/>
                <a:sym typeface="Arial"/>
              </a:rPr>
              <a:t>st</a:t>
            </a:r>
            <a:r>
              <a:rPr lang="en-US" sz="900" b="1" dirty="0">
                <a:solidFill>
                  <a:schemeClr val="dk1"/>
                </a:solidFill>
                <a:latin typeface="Arial"/>
                <a:ea typeface="Arial"/>
                <a:cs typeface="Arial"/>
                <a:sym typeface="Arial"/>
              </a:rPr>
              <a:t>, 2023</a:t>
            </a:r>
            <a:endParaRPr sz="9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900" b="1" dirty="0">
                <a:solidFill>
                  <a:schemeClr val="dk1"/>
                </a:solidFill>
                <a:latin typeface="Arial"/>
                <a:ea typeface="Arial"/>
                <a:cs typeface="Arial"/>
                <a:sym typeface="Arial"/>
              </a:rPr>
              <a:t>9 a.m. shotgun</a:t>
            </a:r>
            <a:endParaRPr dirty="0"/>
          </a:p>
        </p:txBody>
      </p:sp>
      <p:sp>
        <p:nvSpPr>
          <p:cNvPr id="461" name="Google Shape;461;p4"/>
          <p:cNvSpPr/>
          <p:nvPr/>
        </p:nvSpPr>
        <p:spPr>
          <a:xfrm>
            <a:off x="952407" y="2034330"/>
            <a:ext cx="1218767" cy="369332"/>
          </a:xfrm>
          <a:prstGeom prst="rect">
            <a:avLst/>
          </a:prstGeom>
          <a:noFill/>
          <a:ln>
            <a:noFill/>
          </a:ln>
        </p:spPr>
        <p:txBody>
          <a:bodyPr spcFirstLastPara="1" wrap="square" lIns="0" tIns="0" rIns="0" bIns="91425" anchor="t" anchorCtr="0">
            <a:spAutoFit/>
          </a:bodyPr>
          <a:lstStyle/>
          <a:p>
            <a:pPr marL="0" marR="0" lvl="0" indent="0" algn="ctr" rtl="0">
              <a:spcBef>
                <a:spcPts val="0"/>
              </a:spcBef>
              <a:spcAft>
                <a:spcPts val="0"/>
              </a:spcAft>
              <a:buNone/>
            </a:pPr>
            <a:r>
              <a:rPr lang="en-US" sz="900" b="1" dirty="0">
                <a:solidFill>
                  <a:schemeClr val="dk1"/>
                </a:solidFill>
                <a:latin typeface="Arial"/>
                <a:ea typeface="Arial"/>
                <a:cs typeface="Arial"/>
                <a:sym typeface="Arial"/>
              </a:rPr>
              <a:t>May 6</a:t>
            </a:r>
            <a:r>
              <a:rPr lang="en-US" sz="900" b="1" baseline="30000" dirty="0">
                <a:solidFill>
                  <a:schemeClr val="dk1"/>
                </a:solidFill>
                <a:latin typeface="Arial"/>
                <a:ea typeface="Arial"/>
                <a:cs typeface="Arial"/>
                <a:sym typeface="Arial"/>
              </a:rPr>
              <a:t>th</a:t>
            </a:r>
            <a:r>
              <a:rPr lang="en-US" sz="900" b="1" dirty="0">
                <a:solidFill>
                  <a:schemeClr val="dk1"/>
                </a:solidFill>
                <a:latin typeface="Arial"/>
                <a:ea typeface="Arial"/>
                <a:cs typeface="Arial"/>
                <a:sym typeface="Arial"/>
              </a:rPr>
              <a:t>, 2023</a:t>
            </a:r>
            <a:endParaRPr sz="9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900" b="1" dirty="0">
                <a:solidFill>
                  <a:schemeClr val="dk1"/>
                </a:solidFill>
                <a:latin typeface="Arial"/>
                <a:ea typeface="Arial"/>
                <a:cs typeface="Arial"/>
                <a:sym typeface="Arial"/>
              </a:rPr>
              <a:t>9 a.m. shotgun</a:t>
            </a:r>
            <a:endParaRPr dirty="0"/>
          </a:p>
        </p:txBody>
      </p:sp>
      <p:pic>
        <p:nvPicPr>
          <p:cNvPr id="463" name="Google Shape;463;p4" descr="Image result for flag"/>
          <p:cNvPicPr preferRelativeResize="0"/>
          <p:nvPr/>
        </p:nvPicPr>
        <p:blipFill rotWithShape="1">
          <a:blip r:embed="rId3">
            <a:alphaModFix/>
          </a:blip>
          <a:srcRect/>
          <a:stretch/>
        </p:blipFill>
        <p:spPr>
          <a:xfrm>
            <a:off x="1139101" y="2503934"/>
            <a:ext cx="891630" cy="668723"/>
          </a:xfrm>
          <a:prstGeom prst="rect">
            <a:avLst/>
          </a:prstGeom>
          <a:noFill/>
          <a:ln>
            <a:noFill/>
          </a:ln>
        </p:spPr>
      </p:pic>
      <p:pic>
        <p:nvPicPr>
          <p:cNvPr id="464" name="Google Shape;464;p4" descr="Image result for golf scorecard"/>
          <p:cNvPicPr preferRelativeResize="0"/>
          <p:nvPr/>
        </p:nvPicPr>
        <p:blipFill rotWithShape="1">
          <a:blip r:embed="rId4">
            <a:alphaModFix/>
          </a:blip>
          <a:srcRect/>
          <a:stretch/>
        </p:blipFill>
        <p:spPr>
          <a:xfrm>
            <a:off x="1226670" y="1294172"/>
            <a:ext cx="691092" cy="691092"/>
          </a:xfrm>
          <a:prstGeom prst="rect">
            <a:avLst/>
          </a:prstGeom>
          <a:noFill/>
          <a:ln>
            <a:noFill/>
          </a:ln>
        </p:spPr>
      </p:pic>
      <p:pic>
        <p:nvPicPr>
          <p:cNvPr id="465" name="Google Shape;465;p4" descr="Image result for golf scorecard"/>
          <p:cNvPicPr preferRelativeResize="0"/>
          <p:nvPr/>
        </p:nvPicPr>
        <p:blipFill rotWithShape="1">
          <a:blip r:embed="rId4">
            <a:alphaModFix/>
          </a:blip>
          <a:srcRect/>
          <a:stretch/>
        </p:blipFill>
        <p:spPr>
          <a:xfrm>
            <a:off x="1215971" y="3710231"/>
            <a:ext cx="691092" cy="691092"/>
          </a:xfrm>
          <a:prstGeom prst="rect">
            <a:avLst/>
          </a:prstGeom>
          <a:noFill/>
          <a:ln>
            <a:noFill/>
          </a:ln>
        </p:spPr>
      </p:pic>
      <p:sp>
        <p:nvSpPr>
          <p:cNvPr id="466" name="Google Shape;466;p4"/>
          <p:cNvSpPr txBox="1"/>
          <p:nvPr/>
        </p:nvSpPr>
        <p:spPr>
          <a:xfrm>
            <a:off x="964674" y="6412153"/>
            <a:ext cx="153599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Arial"/>
                <a:ea typeface="Arial"/>
                <a:cs typeface="Arial"/>
                <a:sym typeface="Arial"/>
              </a:rPr>
              <a:t>** Age appropriate tees.</a:t>
            </a:r>
            <a:endParaRPr sz="1000">
              <a:solidFill>
                <a:schemeClr val="dk1"/>
              </a:solidFill>
              <a:latin typeface="Arial"/>
              <a:ea typeface="Arial"/>
              <a:cs typeface="Arial"/>
              <a:sym typeface="Arial"/>
            </a:endParaRPr>
          </a:p>
        </p:txBody>
      </p:sp>
      <p:pic>
        <p:nvPicPr>
          <p:cNvPr id="3" name="Picture 2" descr="A flag on a golf course&#10;&#10;Description automatically generated with medium confidence">
            <a:extLst>
              <a:ext uri="{FF2B5EF4-FFF2-40B4-BE49-F238E27FC236}">
                <a16:creationId xmlns:a16="http://schemas.microsoft.com/office/drawing/2014/main" id="{EA9A2C14-7D1D-4833-A1AE-98291BF96402}"/>
              </a:ext>
            </a:extLst>
          </p:cNvPr>
          <p:cNvPicPr>
            <a:picLocks noChangeAspect="1"/>
          </p:cNvPicPr>
          <p:nvPr/>
        </p:nvPicPr>
        <p:blipFill>
          <a:blip r:embed="rId5"/>
          <a:stretch>
            <a:fillRect/>
          </a:stretch>
        </p:blipFill>
        <p:spPr>
          <a:xfrm>
            <a:off x="1139100" y="4947006"/>
            <a:ext cx="891631" cy="6549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
          <p:cNvSpPr txBox="1">
            <a:spLocks noGrp="1"/>
          </p:cNvSpPr>
          <p:nvPr>
            <p:ph type="title"/>
          </p:nvPr>
        </p:nvSpPr>
        <p:spPr>
          <a:xfrm>
            <a:off x="624078" y="0"/>
            <a:ext cx="8667750" cy="1143000"/>
          </a:xfrm>
          <a:prstGeom prst="rect">
            <a:avLst/>
          </a:prstGeom>
          <a:noFill/>
          <a:ln>
            <a:noFill/>
          </a:ln>
        </p:spPr>
        <p:txBody>
          <a:bodyPr spcFirstLastPara="1" wrap="square" lIns="0" tIns="182875" rIns="0" bIns="0" anchor="ctr" anchorCtr="0">
            <a:noAutofit/>
          </a:bodyPr>
          <a:lstStyle/>
          <a:p>
            <a:pPr marL="0" lvl="0" indent="0" algn="l" rtl="0">
              <a:lnSpc>
                <a:spcPct val="80000"/>
              </a:lnSpc>
              <a:spcBef>
                <a:spcPts val="0"/>
              </a:spcBef>
              <a:spcAft>
                <a:spcPts val="0"/>
              </a:spcAft>
              <a:buClr>
                <a:schemeClr val="lt2"/>
              </a:buClr>
              <a:buSzPts val="2400"/>
              <a:buFont typeface="Arial"/>
              <a:buNone/>
            </a:pPr>
            <a:r>
              <a:rPr lang="en-US"/>
              <a:t>TWO-MAN MATCH PLAY</a:t>
            </a:r>
            <a:endParaRPr/>
          </a:p>
        </p:txBody>
      </p:sp>
      <p:sp>
        <p:nvSpPr>
          <p:cNvPr id="496" name="Google Shape;496;p6"/>
          <p:cNvSpPr txBox="1">
            <a:spLocks noGrp="1"/>
          </p:cNvSpPr>
          <p:nvPr>
            <p:ph type="body" idx="1"/>
          </p:nvPr>
        </p:nvSpPr>
        <p:spPr>
          <a:xfrm>
            <a:off x="624078" y="1000821"/>
            <a:ext cx="6936900" cy="4258500"/>
          </a:xfrm>
          <a:prstGeom prst="rect">
            <a:avLst/>
          </a:prstGeom>
          <a:noFill/>
          <a:ln>
            <a:noFill/>
          </a:ln>
        </p:spPr>
        <p:txBody>
          <a:bodyPr spcFirstLastPara="1" wrap="square" lIns="0" tIns="0" rIns="0" bIns="0" anchor="t" anchorCtr="0">
            <a:spAutoFit/>
          </a:bodyPr>
          <a:lstStyle/>
          <a:p>
            <a:pPr marL="173038" lvl="0" indent="-173038" algn="l" rtl="0">
              <a:lnSpc>
                <a:spcPct val="100000"/>
              </a:lnSpc>
              <a:spcBef>
                <a:spcPts val="0"/>
              </a:spcBef>
              <a:spcAft>
                <a:spcPts val="0"/>
              </a:spcAft>
              <a:buClr>
                <a:schemeClr val="dk2"/>
              </a:buClr>
              <a:buSzPts val="1050"/>
              <a:buChar char="•"/>
            </a:pPr>
            <a:r>
              <a:rPr lang="en-US" sz="1050" dirty="0"/>
              <a:t>With great participation and feedback from the MGA members, the MGA is pleased to bring back the 2-Man MGA Match Play Championship for 2023.</a:t>
            </a:r>
            <a:endParaRPr sz="1050" dirty="0"/>
          </a:p>
          <a:p>
            <a:pPr marL="173038" lvl="0" indent="-173038" algn="l" rtl="0">
              <a:lnSpc>
                <a:spcPct val="100000"/>
              </a:lnSpc>
              <a:spcBef>
                <a:spcPts val="800"/>
              </a:spcBef>
              <a:spcAft>
                <a:spcPts val="0"/>
              </a:spcAft>
              <a:buClr>
                <a:schemeClr val="dk2"/>
              </a:buClr>
              <a:buSzPts val="1050"/>
              <a:buChar char="•"/>
            </a:pPr>
            <a:r>
              <a:rPr lang="en-US" sz="1050" dirty="0"/>
              <a:t>Sign up as a single or two-man team.  If you sign up as a single, we will provide you with a partner.  Tournament fees and sign-ups </a:t>
            </a:r>
            <a:r>
              <a:rPr lang="en-US" sz="1050" b="1" dirty="0"/>
              <a:t>are due by </a:t>
            </a:r>
            <a:r>
              <a:rPr lang="en-US" sz="1050" b="1" u="sng" dirty="0"/>
              <a:t>May 15</a:t>
            </a:r>
            <a:r>
              <a:rPr lang="en-US" sz="1050" dirty="0"/>
              <a:t>.  Late sign-ups will not be accepted.</a:t>
            </a:r>
            <a:endParaRPr dirty="0"/>
          </a:p>
          <a:p>
            <a:pPr marL="173038" lvl="0" indent="-173038" algn="l" rtl="0">
              <a:lnSpc>
                <a:spcPct val="100000"/>
              </a:lnSpc>
              <a:spcBef>
                <a:spcPts val="800"/>
              </a:spcBef>
              <a:spcAft>
                <a:spcPts val="0"/>
              </a:spcAft>
              <a:buClr>
                <a:schemeClr val="dk2"/>
              </a:buClr>
              <a:buSzPts val="1050"/>
              <a:buChar char="•"/>
            </a:pPr>
            <a:r>
              <a:rPr lang="en-US" sz="1050" dirty="0"/>
              <a:t>A pod system similar to the World Cup Soccer Matches will be developed and a random draw will determine the teams in each pod.  After round-robin play in each pod, the top 2 teams in each pod will advance to the Championship bracket and the other 2 teams will go to the consolation bracket for a single-elimination tournament.  </a:t>
            </a:r>
            <a:endParaRPr dirty="0"/>
          </a:p>
          <a:p>
            <a:pPr marL="173038" lvl="0" indent="-173038" algn="l" rtl="0">
              <a:lnSpc>
                <a:spcPct val="100000"/>
              </a:lnSpc>
              <a:spcBef>
                <a:spcPts val="800"/>
              </a:spcBef>
              <a:spcAft>
                <a:spcPts val="0"/>
              </a:spcAft>
              <a:buClr>
                <a:schemeClr val="dk2"/>
              </a:buClr>
              <a:buSzPts val="1050"/>
              <a:buChar char="•"/>
            </a:pPr>
            <a:r>
              <a:rPr lang="en-US" sz="1050" dirty="0"/>
              <a:t>The MGA is adding championship pods and playoffs for teams that prefer to play their match's gross.  Teams will be required to start the season with a combined course handicap of no less than 5 strokes.  This format contingent upon interest from at least 6 teams.</a:t>
            </a:r>
            <a:endParaRPr sz="1050" dirty="0"/>
          </a:p>
          <a:p>
            <a:pPr marL="173038" lvl="0" indent="-173038" algn="l" rtl="0">
              <a:lnSpc>
                <a:spcPct val="100000"/>
              </a:lnSpc>
              <a:spcBef>
                <a:spcPts val="800"/>
              </a:spcBef>
              <a:spcAft>
                <a:spcPts val="0"/>
              </a:spcAft>
              <a:buClr>
                <a:schemeClr val="dk2"/>
              </a:buClr>
              <a:buSzPts val="1050"/>
              <a:buChar char="•"/>
            </a:pPr>
            <a:r>
              <a:rPr lang="en-US" sz="1050" dirty="0"/>
              <a:t>The MGA will provide you with 3 matches on May 15th that you will need to arrange and play by August 15th.  After the  conclusion of round-robin pod play, a single elimination tournament will begin to crown the MGA Champion Team.  This year there will also be a consolation bracket to allow for more play.  Prizes will be awarded at the MGA Holiday Party.  In addition, matches will contribute to season-long Stonehenge Cup point system </a:t>
            </a:r>
            <a:endParaRPr dirty="0"/>
          </a:p>
          <a:p>
            <a:pPr marL="173038" lvl="0" indent="-173038" algn="l" rtl="0">
              <a:lnSpc>
                <a:spcPct val="100000"/>
              </a:lnSpc>
              <a:spcBef>
                <a:spcPts val="800"/>
              </a:spcBef>
              <a:spcAft>
                <a:spcPts val="0"/>
              </a:spcAft>
              <a:buClr>
                <a:schemeClr val="dk2"/>
              </a:buClr>
              <a:buSzPts val="1050"/>
              <a:buChar char="•"/>
            </a:pPr>
            <a:r>
              <a:rPr lang="en-US" sz="1050" dirty="0"/>
              <a:t>If you are interested in participating, please e-mail stonehengemga@gmail.com with the information below. </a:t>
            </a:r>
            <a:endParaRPr dirty="0"/>
          </a:p>
          <a:p>
            <a:pPr marL="173038" lvl="0" indent="-173038" algn="l" rtl="0">
              <a:lnSpc>
                <a:spcPct val="100000"/>
              </a:lnSpc>
              <a:spcBef>
                <a:spcPts val="800"/>
              </a:spcBef>
              <a:spcAft>
                <a:spcPts val="0"/>
              </a:spcAft>
              <a:buClr>
                <a:schemeClr val="dk2"/>
              </a:buClr>
              <a:buSzPts val="1050"/>
              <a:buChar char="•"/>
            </a:pPr>
            <a:r>
              <a:rPr lang="en-US" sz="1050" dirty="0"/>
              <a:t>Name(s):</a:t>
            </a:r>
            <a:endParaRPr dirty="0"/>
          </a:p>
          <a:p>
            <a:pPr marL="173038" lvl="0" indent="-173038" algn="l" rtl="0">
              <a:lnSpc>
                <a:spcPct val="100000"/>
              </a:lnSpc>
              <a:spcBef>
                <a:spcPts val="800"/>
              </a:spcBef>
              <a:spcAft>
                <a:spcPts val="0"/>
              </a:spcAft>
              <a:buClr>
                <a:schemeClr val="dk2"/>
              </a:buClr>
              <a:buSzPts val="1050"/>
              <a:buChar char="•"/>
            </a:pPr>
            <a:r>
              <a:rPr lang="en-US" sz="1050" dirty="0"/>
              <a:t>Current Course Handicap(s):</a:t>
            </a:r>
            <a:endParaRPr dirty="0"/>
          </a:p>
          <a:p>
            <a:pPr marL="173038" lvl="0" indent="-173038" algn="l" rtl="0">
              <a:lnSpc>
                <a:spcPct val="100000"/>
              </a:lnSpc>
              <a:spcBef>
                <a:spcPts val="800"/>
              </a:spcBef>
              <a:spcAft>
                <a:spcPts val="0"/>
              </a:spcAft>
              <a:buClr>
                <a:schemeClr val="dk2"/>
              </a:buClr>
              <a:buSzPts val="1050"/>
              <a:buChar char="•"/>
            </a:pPr>
            <a:r>
              <a:rPr lang="en-US" sz="1050" dirty="0"/>
              <a:t>Team Member(s)  E-mail / Phone:</a:t>
            </a:r>
            <a:endParaRPr dirty="0"/>
          </a:p>
          <a:p>
            <a:pPr marL="173038" lvl="0" indent="-173038" algn="l" rtl="0">
              <a:lnSpc>
                <a:spcPct val="100000"/>
              </a:lnSpc>
              <a:spcBef>
                <a:spcPts val="800"/>
              </a:spcBef>
              <a:spcAft>
                <a:spcPts val="0"/>
              </a:spcAft>
              <a:buClr>
                <a:schemeClr val="dk2"/>
              </a:buClr>
              <a:buSzPts val="1050"/>
              <a:buChar char="•"/>
            </a:pPr>
            <a:r>
              <a:rPr lang="en-US" sz="1050" dirty="0"/>
              <a:t>Team Member:  Age 49 &amp; below, 50-59 or 60+</a:t>
            </a:r>
            <a:endParaRPr dirty="0"/>
          </a:p>
          <a:p>
            <a:pPr marL="173038" lvl="0" indent="-173038" algn="l" rtl="0">
              <a:lnSpc>
                <a:spcPct val="100000"/>
              </a:lnSpc>
              <a:spcBef>
                <a:spcPts val="800"/>
              </a:spcBef>
              <a:spcAft>
                <a:spcPts val="0"/>
              </a:spcAft>
              <a:buClr>
                <a:schemeClr val="dk2"/>
              </a:buClr>
              <a:buSzPts val="1050"/>
              <a:buChar char="•"/>
            </a:pPr>
            <a:r>
              <a:rPr lang="en-US" sz="1050" dirty="0"/>
              <a:t>Age-appropriate tees will be used</a:t>
            </a:r>
            <a:endParaRPr sz="1050" dirty="0"/>
          </a:p>
        </p:txBody>
      </p:sp>
      <p:sp>
        <p:nvSpPr>
          <p:cNvPr id="497" name="Google Shape;497;p6"/>
          <p:cNvSpPr txBox="1">
            <a:spLocks noGrp="1"/>
          </p:cNvSpPr>
          <p:nvPr>
            <p:ph type="sldNum" idx="4294967295"/>
          </p:nvPr>
        </p:nvSpPr>
        <p:spPr>
          <a:xfrm>
            <a:off x="947738" y="6483401"/>
            <a:ext cx="157094" cy="153888"/>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5</a:t>
            </a:fld>
            <a:endParaRPr/>
          </a:p>
        </p:txBody>
      </p:sp>
      <p:pic>
        <p:nvPicPr>
          <p:cNvPr id="498" name="Google Shape;498;p6" descr="Image result for golfer outline"/>
          <p:cNvPicPr preferRelativeResize="0"/>
          <p:nvPr/>
        </p:nvPicPr>
        <p:blipFill rotWithShape="1">
          <a:blip r:embed="rId3">
            <a:alphaModFix/>
          </a:blip>
          <a:srcRect b="8116"/>
          <a:stretch/>
        </p:blipFill>
        <p:spPr>
          <a:xfrm>
            <a:off x="7248699" y="2252134"/>
            <a:ext cx="3681310" cy="39623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
          <p:cNvSpPr txBox="1">
            <a:spLocks noGrp="1"/>
          </p:cNvSpPr>
          <p:nvPr>
            <p:ph type="title"/>
          </p:nvPr>
        </p:nvSpPr>
        <p:spPr>
          <a:xfrm>
            <a:off x="624078" y="0"/>
            <a:ext cx="8667750" cy="1143000"/>
          </a:xfrm>
          <a:prstGeom prst="rect">
            <a:avLst/>
          </a:prstGeom>
          <a:noFill/>
          <a:ln>
            <a:noFill/>
          </a:ln>
        </p:spPr>
        <p:txBody>
          <a:bodyPr spcFirstLastPara="1" wrap="square" lIns="0" tIns="182875" rIns="0" bIns="0" anchor="ctr" anchorCtr="0">
            <a:noAutofit/>
          </a:bodyPr>
          <a:lstStyle/>
          <a:p>
            <a:pPr marL="0" lvl="0" indent="0" algn="l" rtl="0">
              <a:lnSpc>
                <a:spcPct val="80000"/>
              </a:lnSpc>
              <a:spcBef>
                <a:spcPts val="0"/>
              </a:spcBef>
              <a:spcAft>
                <a:spcPts val="0"/>
              </a:spcAft>
              <a:buClr>
                <a:schemeClr val="lt2"/>
              </a:buClr>
              <a:buSzPts val="2400"/>
              <a:buFont typeface="Arial"/>
              <a:buNone/>
            </a:pPr>
            <a:r>
              <a:rPr lang="en-US"/>
              <a:t>TWO-MAN MATCH PLAY RULES</a:t>
            </a:r>
            <a:endParaRPr/>
          </a:p>
        </p:txBody>
      </p:sp>
      <p:sp>
        <p:nvSpPr>
          <p:cNvPr id="504" name="Google Shape;504;p7"/>
          <p:cNvSpPr txBox="1">
            <a:spLocks noGrp="1"/>
          </p:cNvSpPr>
          <p:nvPr>
            <p:ph type="body" idx="1"/>
          </p:nvPr>
        </p:nvSpPr>
        <p:spPr>
          <a:xfrm>
            <a:off x="343704" y="866479"/>
            <a:ext cx="5997900" cy="4154984"/>
          </a:xfrm>
          <a:prstGeom prst="rect">
            <a:avLst/>
          </a:prstGeom>
          <a:noFill/>
          <a:ln>
            <a:noFill/>
          </a:ln>
        </p:spPr>
        <p:txBody>
          <a:bodyPr spcFirstLastPara="1" wrap="square" lIns="0" tIns="0" rIns="0" bIns="0" anchor="t" anchorCtr="0">
            <a:spAutoFit/>
          </a:bodyPr>
          <a:lstStyle/>
          <a:p>
            <a:pPr marL="173038" lvl="0" indent="-173038" algn="l" rtl="0">
              <a:lnSpc>
                <a:spcPct val="100000"/>
              </a:lnSpc>
              <a:spcBef>
                <a:spcPts val="0"/>
              </a:spcBef>
              <a:spcAft>
                <a:spcPts val="0"/>
              </a:spcAft>
              <a:buClr>
                <a:schemeClr val="dk2"/>
              </a:buClr>
              <a:buSzPts val="1000"/>
              <a:buChar char="•"/>
            </a:pPr>
            <a:r>
              <a:rPr lang="en-US" sz="1000" b="1" dirty="0"/>
              <a:t>Format: </a:t>
            </a:r>
            <a:r>
              <a:rPr lang="en-US" sz="1000" dirty="0"/>
              <a:t>Best ball 2-man match play net (each team’s best net score each hole) – no carryover holes.  Decide if you are going to play a 9 or 18 hole match prior to teeing off.  </a:t>
            </a:r>
            <a:endParaRPr dirty="0"/>
          </a:p>
          <a:p>
            <a:pPr marL="173038" lvl="0" indent="-173038" algn="l" rtl="0">
              <a:lnSpc>
                <a:spcPct val="100000"/>
              </a:lnSpc>
              <a:spcBef>
                <a:spcPts val="1200"/>
              </a:spcBef>
              <a:spcAft>
                <a:spcPts val="0"/>
              </a:spcAft>
              <a:buClr>
                <a:schemeClr val="dk2"/>
              </a:buClr>
              <a:buSzPts val="1000"/>
              <a:buChar char="•"/>
            </a:pPr>
            <a:r>
              <a:rPr lang="en-US" sz="1000" b="1" dirty="0"/>
              <a:t>Tees: </a:t>
            </a:r>
            <a:r>
              <a:rPr lang="en-US" sz="1000" dirty="0"/>
              <a:t>Age-appropriate tees should be used (&lt;50 = white tees, 50-59 =green tees and 60+ = gold tees).  </a:t>
            </a:r>
            <a:endParaRPr dirty="0"/>
          </a:p>
          <a:p>
            <a:pPr marL="173038" lvl="0" indent="-173038" algn="l" rtl="0">
              <a:lnSpc>
                <a:spcPct val="100000"/>
              </a:lnSpc>
              <a:spcBef>
                <a:spcPts val="1200"/>
              </a:spcBef>
              <a:spcAft>
                <a:spcPts val="0"/>
              </a:spcAft>
              <a:buClr>
                <a:schemeClr val="dk2"/>
              </a:buClr>
              <a:buSzPts val="1000"/>
              <a:buChar char="•"/>
            </a:pPr>
            <a:r>
              <a:rPr lang="en-US" sz="1000" b="1" dirty="0"/>
              <a:t>Handicapping: </a:t>
            </a:r>
            <a:r>
              <a:rPr lang="en-US" sz="1000" dirty="0"/>
              <a:t>Handicaps are based on your current Course Handicap as of your match. When calculating your Course Handicap, please make sure that your handicap is based on the tees you will be playing.  The MGA recommends using the GHIN or VSGA app to prepare your match play handicaps. The pro shop can also help you prepare/review your card.  The maximum spread between teammates will be 10 strokes. For example,  teammate A is a 6 handicap and teammate B is an 18 handicap, teammate B will calculate strokes based off a handicap of 16.  The Course Handicap of all four players is reduced by the Course Handicap of the player with the lowest handicap, who then plays from scratch.  </a:t>
            </a:r>
            <a:endParaRPr dirty="0"/>
          </a:p>
          <a:p>
            <a:pPr marL="0" lvl="0" indent="0" algn="l" rtl="0">
              <a:lnSpc>
                <a:spcPct val="100000"/>
              </a:lnSpc>
              <a:spcBef>
                <a:spcPts val="1200"/>
              </a:spcBef>
              <a:spcAft>
                <a:spcPts val="0"/>
              </a:spcAft>
              <a:buClr>
                <a:schemeClr val="dk2"/>
              </a:buClr>
              <a:buSzPts val="1000"/>
              <a:buNone/>
            </a:pPr>
            <a:r>
              <a:rPr lang="en-US" sz="1000" dirty="0"/>
              <a:t> </a:t>
            </a:r>
            <a:r>
              <a:rPr lang="en-US" sz="1000" dirty="0">
                <a:solidFill>
                  <a:srgbClr val="FF0000"/>
                </a:solidFill>
              </a:rPr>
              <a:t>Please make sure to post your rounds to GHIN – not doing so may disqualify you from the tournament</a:t>
            </a:r>
            <a:r>
              <a:rPr lang="en-US" sz="1000" dirty="0"/>
              <a:t>.</a:t>
            </a:r>
            <a:endParaRPr dirty="0"/>
          </a:p>
          <a:p>
            <a:pPr marL="173038" lvl="0" indent="-173038" algn="l" rtl="0">
              <a:lnSpc>
                <a:spcPct val="100000"/>
              </a:lnSpc>
              <a:spcBef>
                <a:spcPts val="1200"/>
              </a:spcBef>
              <a:spcAft>
                <a:spcPts val="0"/>
              </a:spcAft>
              <a:buClr>
                <a:schemeClr val="dk2"/>
              </a:buClr>
              <a:buSzPts val="1000"/>
              <a:buChar char="•"/>
            </a:pPr>
            <a:r>
              <a:rPr lang="en-US" sz="1000" b="1" dirty="0"/>
              <a:t>Tie Breaker:</a:t>
            </a:r>
            <a:r>
              <a:rPr lang="en-US" sz="1000" dirty="0"/>
              <a:t>  If the match ends in a tie, matching cards should be used to determine the winner based on match play record for the last nine holes. If the tying teams have the same record for the last nine, determine the winner based on the last six holes, last three holes and finally the 18th hole.</a:t>
            </a:r>
            <a:endParaRPr sz="1000" dirty="0"/>
          </a:p>
          <a:p>
            <a:pPr marL="173038" lvl="0" indent="-173038" algn="l" rtl="0">
              <a:lnSpc>
                <a:spcPct val="100000"/>
              </a:lnSpc>
              <a:spcBef>
                <a:spcPts val="1200"/>
              </a:spcBef>
              <a:spcAft>
                <a:spcPts val="0"/>
              </a:spcAft>
              <a:buClr>
                <a:schemeClr val="dk2"/>
              </a:buClr>
              <a:buSzPts val="1000"/>
              <a:buChar char="•"/>
            </a:pPr>
            <a:r>
              <a:rPr lang="en-US" sz="1000" b="1" dirty="0"/>
              <a:t>Pod Play:  </a:t>
            </a:r>
            <a:r>
              <a:rPr lang="en-US" sz="1000" dirty="0"/>
              <a:t>All matches must be completed and submitted to </a:t>
            </a:r>
            <a:r>
              <a:rPr lang="en-US" sz="1000" u="sng" dirty="0">
                <a:solidFill>
                  <a:schemeClr val="hlink"/>
                </a:solidFill>
                <a:hlinkClick r:id="rId3"/>
              </a:rPr>
              <a:t>stonehengemga@gmail.com</a:t>
            </a:r>
            <a:r>
              <a:rPr lang="en-US" sz="1000" dirty="0"/>
              <a:t> by August 15th. If results are not received, both teams will receive a loss.  After August 15</a:t>
            </a:r>
            <a:r>
              <a:rPr lang="en-US" sz="1000" baseline="30000" dirty="0"/>
              <a:t>th</a:t>
            </a:r>
            <a:r>
              <a:rPr lang="en-US" sz="1000" dirty="0"/>
              <a:t>, when the preliminary matches have been completed, there will be a seeded single elimination tournament to crown a 2023 MGA Team Match Play Champion. We will also have a consolation bracket for teams not qualifying for the championship bracket.</a:t>
            </a:r>
            <a:endParaRPr sz="1000" dirty="0"/>
          </a:p>
          <a:p>
            <a:pPr marL="0" lvl="0" indent="0" algn="l" rtl="0">
              <a:lnSpc>
                <a:spcPct val="100000"/>
              </a:lnSpc>
              <a:spcBef>
                <a:spcPts val="1200"/>
              </a:spcBef>
              <a:spcAft>
                <a:spcPts val="0"/>
              </a:spcAft>
              <a:buClr>
                <a:schemeClr val="dk2"/>
              </a:buClr>
              <a:buSzPts val="1000"/>
              <a:buNone/>
            </a:pPr>
            <a:endParaRPr sz="1000" i="1" dirty="0"/>
          </a:p>
        </p:txBody>
      </p:sp>
      <p:sp>
        <p:nvSpPr>
          <p:cNvPr id="505" name="Google Shape;505;p7"/>
          <p:cNvSpPr txBox="1">
            <a:spLocks noGrp="1"/>
          </p:cNvSpPr>
          <p:nvPr>
            <p:ph type="sldNum" idx="4294967295"/>
          </p:nvPr>
        </p:nvSpPr>
        <p:spPr>
          <a:xfrm>
            <a:off x="947738" y="6483401"/>
            <a:ext cx="157094" cy="153888"/>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6</a:t>
            </a:fld>
            <a:endParaRPr/>
          </a:p>
        </p:txBody>
      </p:sp>
      <p:pic>
        <p:nvPicPr>
          <p:cNvPr id="506" name="Google Shape;506;p7" descr="Image result for golfer outlines"/>
          <p:cNvPicPr preferRelativeResize="0"/>
          <p:nvPr/>
        </p:nvPicPr>
        <p:blipFill rotWithShape="1">
          <a:blip r:embed="rId4">
            <a:alphaModFix/>
          </a:blip>
          <a:srcRect/>
          <a:stretch/>
        </p:blipFill>
        <p:spPr>
          <a:xfrm>
            <a:off x="7875610" y="3569553"/>
            <a:ext cx="1300383" cy="26517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9"/>
          <p:cNvSpPr txBox="1">
            <a:spLocks noGrp="1"/>
          </p:cNvSpPr>
          <p:nvPr>
            <p:ph type="title"/>
          </p:nvPr>
        </p:nvSpPr>
        <p:spPr>
          <a:xfrm>
            <a:off x="624078" y="0"/>
            <a:ext cx="8667750" cy="1143000"/>
          </a:xfrm>
          <a:prstGeom prst="rect">
            <a:avLst/>
          </a:prstGeom>
          <a:noFill/>
          <a:ln>
            <a:noFill/>
          </a:ln>
        </p:spPr>
        <p:txBody>
          <a:bodyPr spcFirstLastPara="1" wrap="square" lIns="0" tIns="182875" rIns="0" bIns="0" anchor="ctr" anchorCtr="0">
            <a:noAutofit/>
          </a:bodyPr>
          <a:lstStyle/>
          <a:p>
            <a:pPr marL="0" lvl="0" indent="0" algn="l" rtl="0">
              <a:lnSpc>
                <a:spcPct val="80000"/>
              </a:lnSpc>
              <a:spcBef>
                <a:spcPts val="0"/>
              </a:spcBef>
              <a:spcAft>
                <a:spcPts val="0"/>
              </a:spcAft>
              <a:buClr>
                <a:schemeClr val="lt2"/>
              </a:buClr>
              <a:buSzPts val="2400"/>
              <a:buFont typeface="Arial"/>
              <a:buNone/>
            </a:pPr>
            <a:r>
              <a:rPr lang="en-US" dirty="0"/>
              <a:t>2023 MGA           (1/2)           </a:t>
            </a:r>
            <a:endParaRPr dirty="0"/>
          </a:p>
        </p:txBody>
      </p:sp>
      <p:sp>
        <p:nvSpPr>
          <p:cNvPr id="520" name="Google Shape;520;p9"/>
          <p:cNvSpPr txBox="1">
            <a:spLocks noGrp="1"/>
          </p:cNvSpPr>
          <p:nvPr>
            <p:ph type="body" idx="1"/>
          </p:nvPr>
        </p:nvSpPr>
        <p:spPr>
          <a:xfrm>
            <a:off x="624078" y="969072"/>
            <a:ext cx="8435400" cy="47127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2"/>
              </a:buClr>
              <a:buSzPts val="950"/>
              <a:buNone/>
            </a:pPr>
            <a:r>
              <a:rPr lang="en-US" sz="950" dirty="0"/>
              <a:t>The </a:t>
            </a:r>
            <a:r>
              <a:rPr lang="en-US" sz="950" b="1" dirty="0"/>
              <a:t>Saturday BLITZ </a:t>
            </a:r>
            <a:r>
              <a:rPr lang="en-US" sz="950" dirty="0"/>
              <a:t>is designed to give MGA members an opportunity to play competitive golf every other Saturday morning with preferred tee times from 8:30- 10:30 AM.   At this time, we have been guaranteed forty (40) spots so please sign up early to guarantee your spot in the Blitz.</a:t>
            </a:r>
            <a:endParaRPr dirty="0"/>
          </a:p>
          <a:p>
            <a:pPr marL="0" lvl="0" indent="0" algn="l" rtl="0">
              <a:lnSpc>
                <a:spcPct val="100000"/>
              </a:lnSpc>
              <a:spcBef>
                <a:spcPts val="1200"/>
              </a:spcBef>
              <a:spcAft>
                <a:spcPts val="0"/>
              </a:spcAft>
              <a:buClr>
                <a:schemeClr val="dk2"/>
              </a:buClr>
              <a:buSzPts val="950"/>
              <a:buNone/>
            </a:pPr>
            <a:r>
              <a:rPr lang="en-US" sz="950" dirty="0"/>
              <a:t>All games are cash, and we will play different formats depending on the number of players each week.  Most games will be based on net score payouts. Birdie Cuts will be paid as well! Payouts will depend on participation.  This is a great way to meet new members in the club or play with other members you haven’t played with in a while. Here are the details:</a:t>
            </a:r>
            <a:endParaRPr dirty="0"/>
          </a:p>
          <a:p>
            <a:pPr marL="173038" lvl="0" indent="-173038" algn="l" rtl="0">
              <a:lnSpc>
                <a:spcPct val="100000"/>
              </a:lnSpc>
              <a:spcBef>
                <a:spcPts val="800"/>
              </a:spcBef>
              <a:spcAft>
                <a:spcPts val="0"/>
              </a:spcAft>
              <a:buClr>
                <a:schemeClr val="dk2"/>
              </a:buClr>
              <a:buSzPts val="950"/>
              <a:buChar char="•"/>
            </a:pPr>
            <a:r>
              <a:rPr lang="en-US" sz="950" dirty="0"/>
              <a:t>You must be a member of the MGA.</a:t>
            </a:r>
            <a:endParaRPr dirty="0"/>
          </a:p>
          <a:p>
            <a:pPr marL="173038" lvl="0" indent="-173038" algn="l" rtl="0">
              <a:lnSpc>
                <a:spcPct val="100000"/>
              </a:lnSpc>
              <a:spcBef>
                <a:spcPts val="800"/>
              </a:spcBef>
              <a:spcAft>
                <a:spcPts val="0"/>
              </a:spcAft>
              <a:buClr>
                <a:schemeClr val="dk2"/>
              </a:buClr>
              <a:buSzPts val="950"/>
              <a:buChar char="•"/>
            </a:pPr>
            <a:r>
              <a:rPr lang="en-US" sz="950" dirty="0"/>
              <a:t>You must have an established handicap. See tournament committee if you do not have a handicap.</a:t>
            </a:r>
            <a:endParaRPr dirty="0"/>
          </a:p>
          <a:p>
            <a:pPr marL="173038" lvl="0" indent="-173038" algn="l" rtl="0">
              <a:lnSpc>
                <a:spcPct val="100000"/>
              </a:lnSpc>
              <a:spcBef>
                <a:spcPts val="800"/>
              </a:spcBef>
              <a:spcAft>
                <a:spcPts val="0"/>
              </a:spcAft>
              <a:buClr>
                <a:schemeClr val="dk2"/>
              </a:buClr>
              <a:buSzPts val="950"/>
              <a:buChar char="•"/>
            </a:pPr>
            <a:r>
              <a:rPr lang="en-US" sz="950" dirty="0"/>
              <a:t>Participation in the Blitz each week will count towards the Stonehenge Cup.</a:t>
            </a:r>
            <a:endParaRPr dirty="0"/>
          </a:p>
          <a:p>
            <a:pPr marL="173037" lvl="0" indent="0" algn="l" rtl="0">
              <a:lnSpc>
                <a:spcPct val="100000"/>
              </a:lnSpc>
              <a:spcBef>
                <a:spcPts val="800"/>
              </a:spcBef>
              <a:spcAft>
                <a:spcPts val="0"/>
              </a:spcAft>
              <a:buNone/>
            </a:pPr>
            <a:r>
              <a:rPr lang="en-US" sz="950" dirty="0"/>
              <a:t>  See the schedule at the end of this section for dates. We will also have a schedule of events and the rules posted in the Pro Shop and the Clubhouse for all to see.</a:t>
            </a:r>
            <a:endParaRPr dirty="0"/>
          </a:p>
          <a:p>
            <a:pPr marL="173038" lvl="0" indent="-173038" algn="l" rtl="0">
              <a:lnSpc>
                <a:spcPct val="100000"/>
              </a:lnSpc>
              <a:spcBef>
                <a:spcPts val="800"/>
              </a:spcBef>
              <a:spcAft>
                <a:spcPts val="0"/>
              </a:spcAft>
              <a:buClr>
                <a:schemeClr val="dk2"/>
              </a:buClr>
              <a:buSzPts val="950"/>
              <a:buChar char="•"/>
            </a:pPr>
            <a:r>
              <a:rPr lang="en-US" sz="950" dirty="0"/>
              <a:t>Sign up with Golf Genius or call the Pro Shop </a:t>
            </a:r>
            <a:r>
              <a:rPr lang="en-US" sz="950" b="1" dirty="0"/>
              <a:t>by Tuesday afternoon by 5 PM </a:t>
            </a:r>
            <a:r>
              <a:rPr lang="en-US" sz="950" dirty="0"/>
              <a:t>before the Saturday event.  If you sign up late, you can be added to a waiting list but can ONLY play if someone cancels. NO EXCEPTIONS.  </a:t>
            </a:r>
            <a:endParaRPr dirty="0"/>
          </a:p>
          <a:p>
            <a:pPr marL="173038" lvl="0" indent="-173038" algn="l" rtl="0">
              <a:lnSpc>
                <a:spcPct val="100000"/>
              </a:lnSpc>
              <a:spcBef>
                <a:spcPts val="800"/>
              </a:spcBef>
              <a:spcAft>
                <a:spcPts val="0"/>
              </a:spcAft>
              <a:buClr>
                <a:schemeClr val="dk2"/>
              </a:buClr>
              <a:buSzPts val="950"/>
              <a:buChar char="•"/>
            </a:pPr>
            <a:r>
              <a:rPr lang="en-US" sz="950" dirty="0"/>
              <a:t>Tee times will be assigned by the Pro Shop from 8:30 AM to 10:30 AM. This is not a shotgun start.  </a:t>
            </a:r>
            <a:endParaRPr dirty="0"/>
          </a:p>
          <a:p>
            <a:pPr marL="173037" lvl="0" indent="-173037" algn="l" rtl="0">
              <a:lnSpc>
                <a:spcPct val="100000"/>
              </a:lnSpc>
              <a:spcBef>
                <a:spcPts val="800"/>
              </a:spcBef>
              <a:spcAft>
                <a:spcPts val="0"/>
              </a:spcAft>
              <a:buClr>
                <a:schemeClr val="dk2"/>
              </a:buClr>
              <a:buSzPts val="950"/>
              <a:buChar char="•"/>
            </a:pPr>
            <a:r>
              <a:rPr lang="en-US" sz="950" dirty="0"/>
              <a:t>The entry fee is $10. This will be used as prize money for that day’s Blitz (the amount of payout will vary according to participation) and towards the MGA Cup. (50% to net prizes and 50% to birdie cuts)</a:t>
            </a:r>
            <a:endParaRPr dirty="0"/>
          </a:p>
          <a:p>
            <a:pPr marL="173038" lvl="0" indent="-173038" algn="l" rtl="0">
              <a:lnSpc>
                <a:spcPct val="100000"/>
              </a:lnSpc>
              <a:spcBef>
                <a:spcPts val="800"/>
              </a:spcBef>
              <a:spcAft>
                <a:spcPts val="0"/>
              </a:spcAft>
              <a:buClr>
                <a:schemeClr val="dk2"/>
              </a:buClr>
              <a:buSzPts val="950"/>
              <a:buChar char="•"/>
            </a:pPr>
            <a:r>
              <a:rPr lang="en-US" sz="950" dirty="0"/>
              <a:t>All scores MUST be entered into the GHIN handicap system</a:t>
            </a:r>
            <a:r>
              <a:rPr lang="en-US" sz="950" dirty="0">
                <a:solidFill>
                  <a:srgbClr val="FF0000"/>
                </a:solidFill>
              </a:rPr>
              <a:t>. Failure to enter scores could result in suspension from future events!</a:t>
            </a:r>
            <a:endParaRPr sz="950" dirty="0">
              <a:solidFill>
                <a:srgbClr val="FF0000"/>
              </a:solidFill>
            </a:endParaRPr>
          </a:p>
          <a:p>
            <a:pPr marL="173038" lvl="0" indent="-173038" algn="l" rtl="0">
              <a:lnSpc>
                <a:spcPct val="100000"/>
              </a:lnSpc>
              <a:spcBef>
                <a:spcPts val="800"/>
              </a:spcBef>
              <a:spcAft>
                <a:spcPts val="0"/>
              </a:spcAft>
              <a:buClr>
                <a:schemeClr val="dk2"/>
              </a:buClr>
              <a:buSzPts val="950"/>
              <a:buChar char="•"/>
            </a:pPr>
            <a:r>
              <a:rPr lang="en-US" sz="950" dirty="0"/>
              <a:t>Golf carts are not required for Blitz events.</a:t>
            </a:r>
            <a:endParaRPr sz="950" dirty="0"/>
          </a:p>
          <a:p>
            <a:pPr marL="173038" lvl="0" indent="-173038" algn="l" rtl="0">
              <a:lnSpc>
                <a:spcPct val="100000"/>
              </a:lnSpc>
              <a:spcBef>
                <a:spcPts val="800"/>
              </a:spcBef>
              <a:spcAft>
                <a:spcPts val="0"/>
              </a:spcAft>
              <a:buClr>
                <a:schemeClr val="dk2"/>
              </a:buClr>
              <a:buSzPts val="950"/>
              <a:buChar char="•"/>
            </a:pPr>
            <a:r>
              <a:rPr lang="en-US" sz="950" dirty="0"/>
              <a:t>All score cards are to be turned into the Pro shop at the end of the round; winning scores will be tabulated, and prizes will be awarded based on the day’s game and posted in Golf Genius.</a:t>
            </a:r>
            <a:endParaRPr dirty="0"/>
          </a:p>
          <a:p>
            <a:pPr marL="0" lvl="0" indent="0" algn="l" rtl="0">
              <a:lnSpc>
                <a:spcPct val="100000"/>
              </a:lnSpc>
              <a:spcBef>
                <a:spcPts val="1200"/>
              </a:spcBef>
              <a:spcAft>
                <a:spcPts val="0"/>
              </a:spcAft>
              <a:buClr>
                <a:schemeClr val="dk2"/>
              </a:buClr>
              <a:buSzPts val="950"/>
              <a:buNone/>
            </a:pPr>
            <a:r>
              <a:rPr lang="en-US" sz="950" dirty="0"/>
              <a:t>The committee has worked very hard in this endeavor, and we are very excited about the BLITZ! We hope you will take advantage of this great opportunity to be an active participant in the MGA and help support the MGA at the club. We all look forward to seeing you Saturday mornings.</a:t>
            </a:r>
            <a:endParaRPr dirty="0"/>
          </a:p>
          <a:p>
            <a:pPr marL="173038" lvl="0" indent="-109538" algn="l" rtl="0">
              <a:lnSpc>
                <a:spcPct val="100000"/>
              </a:lnSpc>
              <a:spcBef>
                <a:spcPts val="1200"/>
              </a:spcBef>
              <a:spcAft>
                <a:spcPts val="0"/>
              </a:spcAft>
              <a:buClr>
                <a:schemeClr val="dk2"/>
              </a:buClr>
              <a:buSzPts val="1000"/>
              <a:buNone/>
            </a:pPr>
            <a:endParaRPr sz="1000" i="1" dirty="0"/>
          </a:p>
        </p:txBody>
      </p:sp>
      <p:sp>
        <p:nvSpPr>
          <p:cNvPr id="521" name="Google Shape;521;p9"/>
          <p:cNvSpPr txBox="1">
            <a:spLocks noGrp="1"/>
          </p:cNvSpPr>
          <p:nvPr>
            <p:ph type="sldNum" idx="4294967295"/>
          </p:nvPr>
        </p:nvSpPr>
        <p:spPr>
          <a:xfrm>
            <a:off x="947738" y="6483401"/>
            <a:ext cx="157094" cy="153888"/>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7</a:t>
            </a:fld>
            <a:endParaRPr/>
          </a:p>
        </p:txBody>
      </p:sp>
      <p:pic>
        <p:nvPicPr>
          <p:cNvPr id="522" name="Google Shape;522;p9" descr="Image result for blitz"/>
          <p:cNvPicPr preferRelativeResize="0"/>
          <p:nvPr/>
        </p:nvPicPr>
        <p:blipFill rotWithShape="1">
          <a:blip r:embed="rId3">
            <a:alphaModFix/>
          </a:blip>
          <a:srcRect l="15528" t="29668" r="13978" b="32980"/>
          <a:stretch/>
        </p:blipFill>
        <p:spPr>
          <a:xfrm>
            <a:off x="2133601" y="458897"/>
            <a:ext cx="795866" cy="3162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10"/>
          <p:cNvSpPr txBox="1">
            <a:spLocks noGrp="1"/>
          </p:cNvSpPr>
          <p:nvPr>
            <p:ph type="title"/>
          </p:nvPr>
        </p:nvSpPr>
        <p:spPr>
          <a:xfrm>
            <a:off x="624078" y="0"/>
            <a:ext cx="8667750" cy="1143000"/>
          </a:xfrm>
          <a:prstGeom prst="rect">
            <a:avLst/>
          </a:prstGeom>
          <a:noFill/>
          <a:ln>
            <a:noFill/>
          </a:ln>
        </p:spPr>
        <p:txBody>
          <a:bodyPr spcFirstLastPara="1" wrap="square" lIns="0" tIns="182875" rIns="0" bIns="0" anchor="ctr" anchorCtr="0">
            <a:noAutofit/>
          </a:bodyPr>
          <a:lstStyle/>
          <a:p>
            <a:pPr marL="0" lvl="0" indent="0" algn="l" rtl="0">
              <a:lnSpc>
                <a:spcPct val="80000"/>
              </a:lnSpc>
              <a:spcBef>
                <a:spcPts val="0"/>
              </a:spcBef>
              <a:spcAft>
                <a:spcPts val="0"/>
              </a:spcAft>
              <a:buClr>
                <a:schemeClr val="lt2"/>
              </a:buClr>
              <a:buSzPts val="2400"/>
              <a:buFont typeface="Arial"/>
              <a:buNone/>
            </a:pPr>
            <a:r>
              <a:rPr lang="en-US" dirty="0"/>
              <a:t>2023 MGA           (2/2)           </a:t>
            </a:r>
            <a:endParaRPr dirty="0"/>
          </a:p>
        </p:txBody>
      </p:sp>
      <p:sp>
        <p:nvSpPr>
          <p:cNvPr id="528" name="Google Shape;528;p10"/>
          <p:cNvSpPr txBox="1">
            <a:spLocks noGrp="1"/>
          </p:cNvSpPr>
          <p:nvPr>
            <p:ph type="body" idx="1"/>
          </p:nvPr>
        </p:nvSpPr>
        <p:spPr>
          <a:xfrm>
            <a:off x="624078" y="969072"/>
            <a:ext cx="8435400" cy="4086600"/>
          </a:xfrm>
          <a:prstGeom prst="rect">
            <a:avLst/>
          </a:prstGeom>
          <a:noFill/>
          <a:ln>
            <a:noFill/>
          </a:ln>
        </p:spPr>
        <p:txBody>
          <a:bodyPr spcFirstLastPara="1" wrap="square" lIns="0" tIns="0" rIns="0" bIns="0" anchor="t" anchorCtr="0">
            <a:spAutoFit/>
          </a:bodyPr>
          <a:lstStyle/>
          <a:p>
            <a:pPr marL="171450" lvl="1" indent="0" algn="l" rtl="0">
              <a:lnSpc>
                <a:spcPct val="100000"/>
              </a:lnSpc>
              <a:spcBef>
                <a:spcPts val="0"/>
              </a:spcBef>
              <a:spcAft>
                <a:spcPts val="0"/>
              </a:spcAft>
              <a:buClr>
                <a:schemeClr val="dk2"/>
              </a:buClr>
              <a:buSzPts val="1100"/>
              <a:buNone/>
            </a:pPr>
            <a:r>
              <a:rPr lang="en-US" sz="1100" dirty="0">
                <a:latin typeface="Times New Roman"/>
                <a:ea typeface="Times New Roman"/>
                <a:cs typeface="Times New Roman"/>
                <a:sym typeface="Times New Roman"/>
              </a:rPr>
              <a:t>All Blitz tee times are from 9:00 -10:30 a.m.  The Saturday Blitz Schedule is below:</a:t>
            </a:r>
            <a:endParaRPr dirty="0"/>
          </a:p>
          <a:p>
            <a:pPr marL="344488" lvl="1" indent="-171450" algn="l" rtl="0">
              <a:lnSpc>
                <a:spcPct val="100000"/>
              </a:lnSpc>
              <a:spcBef>
                <a:spcPts val="800"/>
              </a:spcBef>
              <a:spcAft>
                <a:spcPts val="0"/>
              </a:spcAft>
              <a:buClr>
                <a:schemeClr val="dk2"/>
              </a:buClr>
              <a:buSzPts val="1100"/>
              <a:buFont typeface="Arial"/>
              <a:buChar char="•"/>
            </a:pPr>
            <a:r>
              <a:rPr lang="en-US" sz="1100" dirty="0">
                <a:latin typeface="Times New Roman"/>
                <a:ea typeface="Times New Roman"/>
                <a:cs typeface="Times New Roman"/>
                <a:sym typeface="Times New Roman"/>
              </a:rPr>
              <a:t>April 8th</a:t>
            </a:r>
            <a:endParaRPr dirty="0"/>
          </a:p>
          <a:p>
            <a:pPr marL="344488" lvl="1" indent="-171450" algn="l" rtl="0">
              <a:lnSpc>
                <a:spcPct val="100000"/>
              </a:lnSpc>
              <a:spcBef>
                <a:spcPts val="800"/>
              </a:spcBef>
              <a:spcAft>
                <a:spcPts val="0"/>
              </a:spcAft>
              <a:buClr>
                <a:schemeClr val="dk2"/>
              </a:buClr>
              <a:buSzPts val="1100"/>
              <a:buFont typeface="Arial"/>
              <a:buChar char="•"/>
            </a:pPr>
            <a:r>
              <a:rPr lang="en-US" sz="1100" dirty="0">
                <a:latin typeface="Times New Roman"/>
                <a:ea typeface="Times New Roman"/>
                <a:cs typeface="Times New Roman"/>
                <a:sym typeface="Times New Roman"/>
              </a:rPr>
              <a:t>April 22nd</a:t>
            </a:r>
            <a:endParaRPr dirty="0"/>
          </a:p>
          <a:p>
            <a:pPr marL="344487" lvl="1" indent="-171450" algn="l" rtl="0">
              <a:lnSpc>
                <a:spcPct val="100000"/>
              </a:lnSpc>
              <a:spcBef>
                <a:spcPts val="800"/>
              </a:spcBef>
              <a:spcAft>
                <a:spcPts val="0"/>
              </a:spcAft>
              <a:buClr>
                <a:schemeClr val="dk2"/>
              </a:buClr>
              <a:buSzPts val="1100"/>
              <a:buFont typeface="Arial"/>
              <a:buChar char="•"/>
            </a:pPr>
            <a:r>
              <a:rPr lang="en-US" sz="1100" dirty="0">
                <a:latin typeface="Times New Roman"/>
                <a:ea typeface="Times New Roman"/>
                <a:cs typeface="Times New Roman"/>
                <a:sym typeface="Times New Roman"/>
              </a:rPr>
              <a:t>May  27th</a:t>
            </a:r>
            <a:endParaRPr dirty="0"/>
          </a:p>
          <a:p>
            <a:pPr marL="344488" lvl="1" indent="-171450" algn="l" rtl="0">
              <a:lnSpc>
                <a:spcPct val="100000"/>
              </a:lnSpc>
              <a:spcBef>
                <a:spcPts val="800"/>
              </a:spcBef>
              <a:spcAft>
                <a:spcPts val="0"/>
              </a:spcAft>
              <a:buClr>
                <a:schemeClr val="dk2"/>
              </a:buClr>
              <a:buSzPts val="1100"/>
              <a:buFont typeface="Arial"/>
              <a:buChar char="•"/>
            </a:pPr>
            <a:r>
              <a:rPr lang="en-US" sz="1100" dirty="0">
                <a:latin typeface="Times New Roman"/>
                <a:ea typeface="Times New Roman"/>
                <a:cs typeface="Times New Roman"/>
                <a:sym typeface="Times New Roman"/>
              </a:rPr>
              <a:t>June  3rd</a:t>
            </a:r>
            <a:endParaRPr dirty="0"/>
          </a:p>
          <a:p>
            <a:pPr marL="344488" lvl="1" indent="-171450" algn="l" rtl="0">
              <a:lnSpc>
                <a:spcPct val="100000"/>
              </a:lnSpc>
              <a:spcBef>
                <a:spcPts val="800"/>
              </a:spcBef>
              <a:spcAft>
                <a:spcPts val="0"/>
              </a:spcAft>
              <a:buClr>
                <a:schemeClr val="dk2"/>
              </a:buClr>
              <a:buSzPts val="1100"/>
              <a:buFont typeface="Arial"/>
              <a:buChar char="•"/>
            </a:pPr>
            <a:r>
              <a:rPr lang="en-US" sz="1100" dirty="0">
                <a:latin typeface="Times New Roman"/>
                <a:ea typeface="Times New Roman"/>
                <a:cs typeface="Times New Roman"/>
                <a:sym typeface="Times New Roman"/>
              </a:rPr>
              <a:t>June  17th</a:t>
            </a:r>
            <a:endParaRPr dirty="0"/>
          </a:p>
          <a:p>
            <a:pPr marL="344487" lvl="1" indent="-171450" algn="l" rtl="0">
              <a:lnSpc>
                <a:spcPct val="100000"/>
              </a:lnSpc>
              <a:spcBef>
                <a:spcPts val="800"/>
              </a:spcBef>
              <a:spcAft>
                <a:spcPts val="0"/>
              </a:spcAft>
              <a:buClr>
                <a:schemeClr val="dk2"/>
              </a:buClr>
              <a:buSzPts val="1100"/>
              <a:buFont typeface="Arial"/>
              <a:buChar char="•"/>
            </a:pPr>
            <a:r>
              <a:rPr lang="en-US" sz="1100" dirty="0">
                <a:latin typeface="Times New Roman"/>
                <a:ea typeface="Times New Roman"/>
                <a:cs typeface="Times New Roman"/>
                <a:sym typeface="Times New Roman"/>
              </a:rPr>
              <a:t>July  15th</a:t>
            </a:r>
            <a:endParaRPr dirty="0"/>
          </a:p>
          <a:p>
            <a:pPr marL="344488" lvl="1" indent="-171450" algn="l" rtl="0">
              <a:lnSpc>
                <a:spcPct val="100000"/>
              </a:lnSpc>
              <a:spcBef>
                <a:spcPts val="800"/>
              </a:spcBef>
              <a:spcAft>
                <a:spcPts val="0"/>
              </a:spcAft>
              <a:buClr>
                <a:schemeClr val="dk2"/>
              </a:buClr>
              <a:buSzPts val="1100"/>
              <a:buFont typeface="Arial"/>
              <a:buChar char="•"/>
            </a:pPr>
            <a:r>
              <a:rPr lang="en-US" sz="1100" dirty="0">
                <a:latin typeface="Times New Roman"/>
                <a:cs typeface="Times New Roman"/>
                <a:sym typeface="Times New Roman"/>
              </a:rPr>
              <a:t>July  29th</a:t>
            </a:r>
            <a:endParaRPr dirty="0"/>
          </a:p>
          <a:p>
            <a:pPr marL="344488" lvl="1" indent="-171450" algn="l" rtl="0">
              <a:lnSpc>
                <a:spcPct val="100000"/>
              </a:lnSpc>
              <a:spcBef>
                <a:spcPts val="800"/>
              </a:spcBef>
              <a:spcAft>
                <a:spcPts val="0"/>
              </a:spcAft>
              <a:buClr>
                <a:schemeClr val="dk2"/>
              </a:buClr>
              <a:buSzPts val="1100"/>
              <a:buFont typeface="Arial"/>
              <a:buChar char="•"/>
            </a:pPr>
            <a:r>
              <a:rPr lang="en-US" sz="1100" dirty="0">
                <a:latin typeface="Times New Roman"/>
                <a:ea typeface="Times New Roman"/>
                <a:cs typeface="Times New Roman"/>
                <a:sym typeface="Times New Roman"/>
              </a:rPr>
              <a:t>August 5th</a:t>
            </a:r>
            <a:endParaRPr dirty="0"/>
          </a:p>
          <a:p>
            <a:pPr marL="344487" lvl="1" indent="-171450" algn="l" rtl="0">
              <a:lnSpc>
                <a:spcPct val="100000"/>
              </a:lnSpc>
              <a:spcBef>
                <a:spcPts val="800"/>
              </a:spcBef>
              <a:spcAft>
                <a:spcPts val="0"/>
              </a:spcAft>
              <a:buClr>
                <a:schemeClr val="dk2"/>
              </a:buClr>
              <a:buSzPts val="1100"/>
              <a:buFont typeface="Arial"/>
              <a:buChar char="•"/>
            </a:pPr>
            <a:r>
              <a:rPr lang="en-US" sz="1100" dirty="0">
                <a:latin typeface="Times New Roman"/>
                <a:cs typeface="Times New Roman"/>
                <a:sym typeface="Times New Roman"/>
              </a:rPr>
              <a:t>August 19th</a:t>
            </a:r>
            <a:endParaRPr dirty="0"/>
          </a:p>
          <a:p>
            <a:pPr marL="344488" lvl="1" indent="-171450" algn="l" rtl="0">
              <a:lnSpc>
                <a:spcPct val="100000"/>
              </a:lnSpc>
              <a:spcBef>
                <a:spcPts val="800"/>
              </a:spcBef>
              <a:spcAft>
                <a:spcPts val="0"/>
              </a:spcAft>
              <a:buClr>
                <a:schemeClr val="dk2"/>
              </a:buClr>
              <a:buSzPts val="1100"/>
              <a:buFont typeface="Arial"/>
              <a:buChar char="•"/>
            </a:pPr>
            <a:r>
              <a:rPr lang="en-US" sz="1100" dirty="0">
                <a:latin typeface="Times New Roman"/>
                <a:cs typeface="Times New Roman"/>
                <a:sym typeface="Times New Roman"/>
              </a:rPr>
              <a:t>September 16th</a:t>
            </a:r>
            <a:endParaRPr dirty="0"/>
          </a:p>
          <a:p>
            <a:pPr marL="344488" lvl="1" indent="-171450" algn="l" rtl="0">
              <a:lnSpc>
                <a:spcPct val="100000"/>
              </a:lnSpc>
              <a:spcBef>
                <a:spcPts val="800"/>
              </a:spcBef>
              <a:spcAft>
                <a:spcPts val="0"/>
              </a:spcAft>
              <a:buClr>
                <a:schemeClr val="dk2"/>
              </a:buClr>
              <a:buSzPts val="1100"/>
              <a:buFont typeface="Arial"/>
              <a:buChar char="•"/>
            </a:pPr>
            <a:r>
              <a:rPr lang="en-US" sz="1100" dirty="0">
                <a:latin typeface="Times New Roman"/>
                <a:cs typeface="Times New Roman"/>
                <a:sym typeface="Times New Roman"/>
              </a:rPr>
              <a:t>October 7th</a:t>
            </a:r>
            <a:endParaRPr dirty="0"/>
          </a:p>
          <a:p>
            <a:pPr marL="344488" lvl="1" indent="-171450" algn="l" rtl="0">
              <a:lnSpc>
                <a:spcPct val="100000"/>
              </a:lnSpc>
              <a:spcBef>
                <a:spcPts val="800"/>
              </a:spcBef>
              <a:spcAft>
                <a:spcPts val="0"/>
              </a:spcAft>
              <a:buClr>
                <a:schemeClr val="dk2"/>
              </a:buClr>
              <a:buSzPts val="1100"/>
              <a:buFont typeface="Arial"/>
              <a:buChar char="•"/>
            </a:pPr>
            <a:r>
              <a:rPr lang="en-US" sz="1100" dirty="0">
                <a:latin typeface="Times New Roman"/>
                <a:cs typeface="Times New Roman"/>
                <a:sym typeface="Times New Roman"/>
              </a:rPr>
              <a:t>November 11th</a:t>
            </a:r>
            <a:endParaRPr dirty="0"/>
          </a:p>
          <a:p>
            <a:pPr marL="171450" lvl="1" indent="0" algn="l" rtl="0">
              <a:lnSpc>
                <a:spcPct val="100000"/>
              </a:lnSpc>
              <a:spcBef>
                <a:spcPts val="800"/>
              </a:spcBef>
              <a:spcAft>
                <a:spcPts val="0"/>
              </a:spcAft>
              <a:buClr>
                <a:schemeClr val="dk2"/>
              </a:buClr>
              <a:buSzPts val="1100"/>
              <a:buNone/>
            </a:pPr>
            <a:r>
              <a:rPr lang="en-US" sz="1100" dirty="0">
                <a:latin typeface="Times New Roman"/>
                <a:ea typeface="Times New Roman"/>
                <a:cs typeface="Times New Roman"/>
                <a:sym typeface="Times New Roman"/>
              </a:rPr>
              <a:t>We hope you will take advantage of this great opportunity to be an active participant and help support the MGA at the club. We all look forward to seeing you Saturday mornings.</a:t>
            </a:r>
            <a:endParaRPr dirty="0"/>
          </a:p>
          <a:p>
            <a:pPr marL="344488" lvl="1" indent="-120650" algn="l" rtl="0">
              <a:lnSpc>
                <a:spcPct val="100000"/>
              </a:lnSpc>
              <a:spcBef>
                <a:spcPts val="700"/>
              </a:spcBef>
              <a:spcAft>
                <a:spcPts val="0"/>
              </a:spcAft>
              <a:buClr>
                <a:schemeClr val="dk2"/>
              </a:buClr>
              <a:buSzPts val="800"/>
              <a:buNone/>
            </a:pPr>
            <a:endParaRPr sz="800" i="1" dirty="0"/>
          </a:p>
        </p:txBody>
      </p:sp>
      <p:sp>
        <p:nvSpPr>
          <p:cNvPr id="529" name="Google Shape;529;p10"/>
          <p:cNvSpPr txBox="1">
            <a:spLocks noGrp="1"/>
          </p:cNvSpPr>
          <p:nvPr>
            <p:ph type="sldNum" idx="4294967295"/>
          </p:nvPr>
        </p:nvSpPr>
        <p:spPr>
          <a:xfrm>
            <a:off x="947738" y="6483401"/>
            <a:ext cx="157094" cy="153888"/>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8</a:t>
            </a:fld>
            <a:endParaRPr/>
          </a:p>
        </p:txBody>
      </p:sp>
      <p:pic>
        <p:nvPicPr>
          <p:cNvPr id="530" name="Google Shape;530;p10" descr="Image result for blitz"/>
          <p:cNvPicPr preferRelativeResize="0"/>
          <p:nvPr/>
        </p:nvPicPr>
        <p:blipFill rotWithShape="1">
          <a:blip r:embed="rId3">
            <a:alphaModFix/>
          </a:blip>
          <a:srcRect l="15528" t="29668" r="13978" b="32980"/>
          <a:stretch/>
        </p:blipFill>
        <p:spPr>
          <a:xfrm>
            <a:off x="2133601" y="458897"/>
            <a:ext cx="795866" cy="3162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11"/>
          <p:cNvSpPr txBox="1">
            <a:spLocks noGrp="1"/>
          </p:cNvSpPr>
          <p:nvPr>
            <p:ph type="title"/>
          </p:nvPr>
        </p:nvSpPr>
        <p:spPr>
          <a:xfrm>
            <a:off x="624078" y="0"/>
            <a:ext cx="8667750" cy="1143000"/>
          </a:xfrm>
          <a:prstGeom prst="rect">
            <a:avLst/>
          </a:prstGeom>
          <a:noFill/>
          <a:ln>
            <a:noFill/>
          </a:ln>
        </p:spPr>
        <p:txBody>
          <a:bodyPr spcFirstLastPara="1" wrap="square" lIns="0" tIns="182875" rIns="0" bIns="0" anchor="ctr" anchorCtr="0">
            <a:noAutofit/>
          </a:bodyPr>
          <a:lstStyle/>
          <a:p>
            <a:pPr marL="0" lvl="0" indent="0" algn="l" rtl="0">
              <a:lnSpc>
                <a:spcPct val="80000"/>
              </a:lnSpc>
              <a:spcBef>
                <a:spcPts val="0"/>
              </a:spcBef>
              <a:spcAft>
                <a:spcPts val="0"/>
              </a:spcAft>
              <a:buClr>
                <a:schemeClr val="lt2"/>
              </a:buClr>
              <a:buSzPts val="2400"/>
              <a:buFont typeface="Arial"/>
              <a:buNone/>
            </a:pPr>
            <a:r>
              <a:rPr lang="en-US"/>
              <a:t>MGA CUP POINTS</a:t>
            </a:r>
            <a:endParaRPr/>
          </a:p>
        </p:txBody>
      </p:sp>
      <p:sp>
        <p:nvSpPr>
          <p:cNvPr id="536" name="Google Shape;536;p11"/>
          <p:cNvSpPr txBox="1">
            <a:spLocks noGrp="1"/>
          </p:cNvSpPr>
          <p:nvPr>
            <p:ph type="body" idx="1"/>
          </p:nvPr>
        </p:nvSpPr>
        <p:spPr>
          <a:xfrm>
            <a:off x="624078" y="1143000"/>
            <a:ext cx="4741862" cy="442428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2"/>
              </a:buClr>
              <a:buSzPts val="1050"/>
              <a:buNone/>
            </a:pPr>
            <a:r>
              <a:rPr lang="en-US" sz="1050"/>
              <a:t>The MGA will continue an exciting way to participate in MGA events for a chance to win up to $1,500 in prizes and the MGA Cup.  You will be awarded points for participation and for good play in tournaments. The point leaders at the end of the season will be awarded prizes based on the total points earned. </a:t>
            </a:r>
            <a:endParaRPr/>
          </a:p>
          <a:p>
            <a:pPr marL="173038" lvl="0" indent="-106363" algn="l" rtl="0">
              <a:lnSpc>
                <a:spcPct val="100000"/>
              </a:lnSpc>
              <a:spcBef>
                <a:spcPts val="1200"/>
              </a:spcBef>
              <a:spcAft>
                <a:spcPts val="0"/>
              </a:spcAft>
              <a:buClr>
                <a:schemeClr val="dk2"/>
              </a:buClr>
              <a:buSzPts val="1050"/>
              <a:buNone/>
            </a:pPr>
            <a:endParaRPr sz="1050" u="sng"/>
          </a:p>
          <a:p>
            <a:pPr marL="0" lvl="0" indent="0" algn="l" rtl="0">
              <a:lnSpc>
                <a:spcPct val="100000"/>
              </a:lnSpc>
              <a:spcBef>
                <a:spcPts val="1200"/>
              </a:spcBef>
              <a:spcAft>
                <a:spcPts val="0"/>
              </a:spcAft>
              <a:buClr>
                <a:schemeClr val="dk2"/>
              </a:buClr>
              <a:buSzPts val="1050"/>
              <a:buNone/>
            </a:pPr>
            <a:r>
              <a:rPr lang="en-US" sz="1050" b="1" u="sng"/>
              <a:t>Tournaments (Gross &amp; Net Winners)</a:t>
            </a:r>
            <a:endParaRPr sz="1050" b="1" u="sng"/>
          </a:p>
          <a:p>
            <a:pPr marL="173038" lvl="0" indent="-173038" algn="l" rtl="0">
              <a:lnSpc>
                <a:spcPct val="100000"/>
              </a:lnSpc>
              <a:spcBef>
                <a:spcPts val="1200"/>
              </a:spcBef>
              <a:spcAft>
                <a:spcPts val="0"/>
              </a:spcAft>
              <a:buClr>
                <a:schemeClr val="dk2"/>
              </a:buClr>
              <a:buSzPts val="1050"/>
              <a:buChar char="•"/>
            </a:pPr>
            <a:r>
              <a:rPr lang="en-US" sz="1050"/>
              <a:t>Participation – 5 points</a:t>
            </a:r>
            <a:endParaRPr/>
          </a:p>
          <a:p>
            <a:pPr marL="173038" lvl="0" indent="-173038" algn="l" rtl="0">
              <a:lnSpc>
                <a:spcPct val="100000"/>
              </a:lnSpc>
              <a:spcBef>
                <a:spcPts val="1200"/>
              </a:spcBef>
              <a:spcAft>
                <a:spcPts val="0"/>
              </a:spcAft>
              <a:buClr>
                <a:schemeClr val="dk2"/>
              </a:buClr>
              <a:buSzPts val="1050"/>
              <a:buChar char="•"/>
            </a:pPr>
            <a:r>
              <a:rPr lang="en-US" sz="1050"/>
              <a:t>Third Place – 10 points</a:t>
            </a:r>
            <a:endParaRPr/>
          </a:p>
          <a:p>
            <a:pPr marL="173038" lvl="0" indent="-173038" algn="l" rtl="0">
              <a:lnSpc>
                <a:spcPct val="100000"/>
              </a:lnSpc>
              <a:spcBef>
                <a:spcPts val="1200"/>
              </a:spcBef>
              <a:spcAft>
                <a:spcPts val="0"/>
              </a:spcAft>
              <a:buClr>
                <a:schemeClr val="dk2"/>
              </a:buClr>
              <a:buSzPts val="1050"/>
              <a:buChar char="•"/>
            </a:pPr>
            <a:r>
              <a:rPr lang="en-US" sz="1050"/>
              <a:t>Second Place – 15 points</a:t>
            </a:r>
            <a:endParaRPr/>
          </a:p>
          <a:p>
            <a:pPr marL="173038" lvl="0" indent="-173038" algn="l" rtl="0">
              <a:lnSpc>
                <a:spcPct val="100000"/>
              </a:lnSpc>
              <a:spcBef>
                <a:spcPts val="1200"/>
              </a:spcBef>
              <a:spcAft>
                <a:spcPts val="0"/>
              </a:spcAft>
              <a:buClr>
                <a:schemeClr val="dk2"/>
              </a:buClr>
              <a:buSzPts val="1050"/>
              <a:buChar char="•"/>
            </a:pPr>
            <a:r>
              <a:rPr lang="en-US" sz="1050"/>
              <a:t>First Place - 20 points</a:t>
            </a:r>
            <a:endParaRPr/>
          </a:p>
          <a:p>
            <a:pPr marL="0" lvl="0" indent="0" algn="l" rtl="0">
              <a:lnSpc>
                <a:spcPct val="100000"/>
              </a:lnSpc>
              <a:spcBef>
                <a:spcPts val="1200"/>
              </a:spcBef>
              <a:spcAft>
                <a:spcPts val="0"/>
              </a:spcAft>
              <a:buClr>
                <a:schemeClr val="dk2"/>
              </a:buClr>
              <a:buSzPts val="1050"/>
              <a:buNone/>
            </a:pPr>
            <a:r>
              <a:rPr lang="en-US" sz="1050" b="1" u="sng"/>
              <a:t>Blitz</a:t>
            </a:r>
            <a:endParaRPr sz="1050" b="1" u="sng"/>
          </a:p>
          <a:p>
            <a:pPr marL="173038" lvl="0" indent="-173038" algn="l" rtl="0">
              <a:lnSpc>
                <a:spcPct val="100000"/>
              </a:lnSpc>
              <a:spcBef>
                <a:spcPts val="1200"/>
              </a:spcBef>
              <a:spcAft>
                <a:spcPts val="0"/>
              </a:spcAft>
              <a:buClr>
                <a:schemeClr val="dk2"/>
              </a:buClr>
              <a:buSzPts val="1050"/>
              <a:buChar char="•"/>
            </a:pPr>
            <a:r>
              <a:rPr lang="en-US" sz="1050"/>
              <a:t>Participation – 5 points</a:t>
            </a:r>
            <a:endParaRPr/>
          </a:p>
          <a:p>
            <a:pPr marL="0" lvl="0" indent="0" algn="l" rtl="0">
              <a:lnSpc>
                <a:spcPct val="100000"/>
              </a:lnSpc>
              <a:spcBef>
                <a:spcPts val="1200"/>
              </a:spcBef>
              <a:spcAft>
                <a:spcPts val="0"/>
              </a:spcAft>
              <a:buClr>
                <a:schemeClr val="dk2"/>
              </a:buClr>
              <a:buSzPts val="1050"/>
              <a:buNone/>
            </a:pPr>
            <a:r>
              <a:rPr lang="en-US" sz="1050" b="1" u="sng"/>
              <a:t>Match Play</a:t>
            </a:r>
            <a:endParaRPr sz="1050" b="1" u="sng"/>
          </a:p>
          <a:p>
            <a:pPr marL="173038" lvl="0" indent="-173038" algn="l" rtl="0">
              <a:lnSpc>
                <a:spcPct val="100000"/>
              </a:lnSpc>
              <a:spcBef>
                <a:spcPts val="1200"/>
              </a:spcBef>
              <a:spcAft>
                <a:spcPts val="0"/>
              </a:spcAft>
              <a:buClr>
                <a:schemeClr val="dk2"/>
              </a:buClr>
              <a:buSzPts val="1050"/>
              <a:buChar char="•"/>
            </a:pPr>
            <a:r>
              <a:rPr lang="en-US" sz="1050"/>
              <a:t>Participation – 3 points per match</a:t>
            </a:r>
            <a:endParaRPr/>
          </a:p>
          <a:p>
            <a:pPr marL="173038" lvl="0" indent="-173038" algn="l" rtl="0">
              <a:lnSpc>
                <a:spcPct val="100000"/>
              </a:lnSpc>
              <a:spcBef>
                <a:spcPts val="1200"/>
              </a:spcBef>
              <a:spcAft>
                <a:spcPts val="0"/>
              </a:spcAft>
              <a:buClr>
                <a:schemeClr val="dk2"/>
              </a:buClr>
              <a:buSzPts val="1050"/>
              <a:buChar char="•"/>
            </a:pPr>
            <a:r>
              <a:rPr lang="en-US" sz="1050"/>
              <a:t>Winner – 10 points (both brackets)</a:t>
            </a:r>
            <a:endParaRPr/>
          </a:p>
          <a:p>
            <a:pPr marL="173038" lvl="0" indent="-109538" algn="l" rtl="0">
              <a:lnSpc>
                <a:spcPct val="100000"/>
              </a:lnSpc>
              <a:spcBef>
                <a:spcPts val="1200"/>
              </a:spcBef>
              <a:spcAft>
                <a:spcPts val="0"/>
              </a:spcAft>
              <a:buClr>
                <a:schemeClr val="dk2"/>
              </a:buClr>
              <a:buSzPts val="1000"/>
              <a:buNone/>
            </a:pPr>
            <a:endParaRPr sz="1000" i="1"/>
          </a:p>
        </p:txBody>
      </p:sp>
      <p:sp>
        <p:nvSpPr>
          <p:cNvPr id="537" name="Google Shape;537;p11"/>
          <p:cNvSpPr txBox="1">
            <a:spLocks noGrp="1"/>
          </p:cNvSpPr>
          <p:nvPr>
            <p:ph type="sldNum" idx="4294967295"/>
          </p:nvPr>
        </p:nvSpPr>
        <p:spPr>
          <a:xfrm>
            <a:off x="947738" y="6483401"/>
            <a:ext cx="157094" cy="153888"/>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9</a:t>
            </a:fld>
            <a:endParaRPr/>
          </a:p>
        </p:txBody>
      </p:sp>
      <p:pic>
        <p:nvPicPr>
          <p:cNvPr id="538" name="Google Shape;538;p11" descr="Image result for trophy outline"/>
          <p:cNvPicPr preferRelativeResize="0"/>
          <p:nvPr/>
        </p:nvPicPr>
        <p:blipFill rotWithShape="1">
          <a:blip r:embed="rId3">
            <a:alphaModFix/>
          </a:blip>
          <a:srcRect/>
          <a:stretch/>
        </p:blipFill>
        <p:spPr>
          <a:xfrm>
            <a:off x="5441409" y="2205158"/>
            <a:ext cx="3467075" cy="3991616"/>
          </a:xfrm>
          <a:prstGeom prst="rect">
            <a:avLst/>
          </a:prstGeom>
          <a:noFill/>
          <a:ln>
            <a:noFill/>
          </a:ln>
        </p:spPr>
      </p:pic>
      <p:pic>
        <p:nvPicPr>
          <p:cNvPr id="539" name="Google Shape;539;p11"/>
          <p:cNvPicPr preferRelativeResize="0"/>
          <p:nvPr/>
        </p:nvPicPr>
        <p:blipFill rotWithShape="1">
          <a:blip r:embed="rId4">
            <a:alphaModFix/>
          </a:blip>
          <a:srcRect b="46975"/>
          <a:stretch/>
        </p:blipFill>
        <p:spPr>
          <a:xfrm>
            <a:off x="6694753" y="3087415"/>
            <a:ext cx="1298925" cy="536319"/>
          </a:xfrm>
          <a:prstGeom prst="rect">
            <a:avLst/>
          </a:prstGeom>
          <a:noFill/>
          <a:ln>
            <a:noFill/>
          </a:ln>
        </p:spPr>
      </p:pic>
    </p:spTree>
  </p:cSld>
  <p:clrMapOvr>
    <a:masterClrMapping/>
  </p:clrMapOvr>
</p:sld>
</file>

<file path=ppt/theme/theme1.xml><?xml version="1.0" encoding="utf-8"?>
<a:theme xmlns:a="http://schemas.openxmlformats.org/drawingml/2006/main" name="Light Blue Template">
  <a:themeElements>
    <a:clrScheme name="Protiviti 2016">
      <a:dk1>
        <a:srgbClr val="3C3D3E"/>
      </a:dk1>
      <a:lt1>
        <a:srgbClr val="FFFFFF"/>
      </a:lt1>
      <a:dk2>
        <a:srgbClr val="3C3D3E"/>
      </a:dk2>
      <a:lt2>
        <a:srgbClr val="5D7B9A"/>
      </a:lt2>
      <a:accent1>
        <a:srgbClr val="00ACC4"/>
      </a:accent1>
      <a:accent2>
        <a:srgbClr val="00A28F"/>
      </a:accent2>
      <a:accent3>
        <a:srgbClr val="F6871F"/>
      </a:accent3>
      <a:accent4>
        <a:srgbClr val="004068"/>
      </a:accent4>
      <a:accent5>
        <a:srgbClr val="5D7B9A"/>
      </a:accent5>
      <a:accent6>
        <a:srgbClr val="D74B29"/>
      </a:accent6>
      <a:hlink>
        <a:srgbClr val="5D7B9A"/>
      </a:hlink>
      <a:folHlink>
        <a:srgbClr val="00AC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ight Blue Template">
  <a:themeElements>
    <a:clrScheme name="Protiviti 2016">
      <a:dk1>
        <a:srgbClr val="3C3D3E"/>
      </a:dk1>
      <a:lt1>
        <a:srgbClr val="FFFFFF"/>
      </a:lt1>
      <a:dk2>
        <a:srgbClr val="3C3D3E"/>
      </a:dk2>
      <a:lt2>
        <a:srgbClr val="5D7B9A"/>
      </a:lt2>
      <a:accent1>
        <a:srgbClr val="00ACC4"/>
      </a:accent1>
      <a:accent2>
        <a:srgbClr val="00A28F"/>
      </a:accent2>
      <a:accent3>
        <a:srgbClr val="F6871F"/>
      </a:accent3>
      <a:accent4>
        <a:srgbClr val="004068"/>
      </a:accent4>
      <a:accent5>
        <a:srgbClr val="5D7B9A"/>
      </a:accent5>
      <a:accent6>
        <a:srgbClr val="D74B29"/>
      </a:accent6>
      <a:hlink>
        <a:srgbClr val="5D7B9A"/>
      </a:hlink>
      <a:folHlink>
        <a:srgbClr val="00AC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ight Blue Template">
  <a:themeElements>
    <a:clrScheme name="Protiviti 2016">
      <a:dk1>
        <a:srgbClr val="3C3D3E"/>
      </a:dk1>
      <a:lt1>
        <a:srgbClr val="FFFFFF"/>
      </a:lt1>
      <a:dk2>
        <a:srgbClr val="3C3D3E"/>
      </a:dk2>
      <a:lt2>
        <a:srgbClr val="5D7B9A"/>
      </a:lt2>
      <a:accent1>
        <a:srgbClr val="00ACC4"/>
      </a:accent1>
      <a:accent2>
        <a:srgbClr val="00A28F"/>
      </a:accent2>
      <a:accent3>
        <a:srgbClr val="F6871F"/>
      </a:accent3>
      <a:accent4>
        <a:srgbClr val="004068"/>
      </a:accent4>
      <a:accent5>
        <a:srgbClr val="5D7B9A"/>
      </a:accent5>
      <a:accent6>
        <a:srgbClr val="D74B29"/>
      </a:accent6>
      <a:hlink>
        <a:srgbClr val="5D7B9A"/>
      </a:hlink>
      <a:folHlink>
        <a:srgbClr val="00AC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2552</Words>
  <Application>Microsoft Office PowerPoint</Application>
  <PresentationFormat>A4 Paper (210x297 mm)</PresentationFormat>
  <Paragraphs>199</Paragraphs>
  <Slides>13</Slides>
  <Notes>13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13</vt:i4>
      </vt:variant>
    </vt:vector>
  </HeadingPairs>
  <TitlesOfParts>
    <vt:vector size="19" baseType="lpstr">
      <vt:lpstr>Arial</vt:lpstr>
      <vt:lpstr>Calibri</vt:lpstr>
      <vt:lpstr>Times New Roman</vt:lpstr>
      <vt:lpstr>Light Blue Template</vt:lpstr>
      <vt:lpstr>1_Light Blue Template</vt:lpstr>
      <vt:lpstr>2_Light Blue Template</vt:lpstr>
      <vt:lpstr>Stonehenge Men’s Golf Association  2023 Membership Guidebook </vt:lpstr>
      <vt:lpstr>TABLE OF CONTENTS</vt:lpstr>
      <vt:lpstr>PowerPoint Presentation</vt:lpstr>
      <vt:lpstr>SATURDAY TOURNAMENTS</vt:lpstr>
      <vt:lpstr>TWO-MAN MATCH PLAY</vt:lpstr>
      <vt:lpstr>TWO-MAN MATCH PLAY RULES</vt:lpstr>
      <vt:lpstr>2023 MGA           (1/2)           </vt:lpstr>
      <vt:lpstr>2023 MGA           (2/2)           </vt:lpstr>
      <vt:lpstr>MGA CUP POINTS</vt:lpstr>
      <vt:lpstr>MGA SPONSORED CHRISTMAS PARTY</vt:lpstr>
      <vt:lpstr>HANDICAPPING</vt:lpstr>
      <vt:lpstr>MGA COMMITTEE</vt:lpstr>
      <vt:lpstr>MGA on 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Stonehenge Men’s Golf Association  2022 Membership Guidebook </dc:title>
  <dc:creator>AlinaLapides</dc:creator>
  <cp:lastModifiedBy>Leonard Sargeant</cp:lastModifiedBy>
  <cp:revision>4</cp:revision>
  <cp:lastPrinted>2023-02-09T18:23:36Z</cp:lastPrinted>
  <dcterms:created xsi:type="dcterms:W3CDTF">2016-04-01T20:00:07Z</dcterms:created>
  <dcterms:modified xsi:type="dcterms:W3CDTF">2023-02-09T18:30:19Z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0x01010055C603FE6B9D944B8024A1FC0A3EC64B</vt:lpwstr>
  </property>
  <property fmtid="{D5CDD505-2E9C-101B-9397-08002B2CF9AE}" pid="3" name="iShareTypeOfContent">
    <vt:lpwstr>20;#Proposal|311f708c-abea-4607-8d35-aad1107d4dc1</vt:lpwstr>
  </property>
  <property fmtid="{D5CDD505-2E9C-101B-9397-08002B2CF9AE}" pid="4" name="iShareSource">
    <vt:lpwstr>3;#Protiviti RHI|081ccbfc-482a-43ed-b742-66253821da56</vt:lpwstr>
  </property>
  <property fmtid="{D5CDD505-2E9C-101B-9397-08002B2CF9AE}" pid="5" name="iShareCountry">
    <vt:lpwstr>4;#Global|83b97948-b097-4f45-ad6b-f0b763cc5fe7</vt:lpwstr>
  </property>
</Properties>
</file>